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68" r:id="rId7"/>
    <p:sldId id="269" r:id="rId8"/>
    <p:sldId id="270" r:id="rId9"/>
    <p:sldId id="259" r:id="rId10"/>
    <p:sldId id="260" r:id="rId11"/>
    <p:sldId id="264" r:id="rId12"/>
    <p:sldId id="271" r:id="rId13"/>
    <p:sldId id="261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5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ртём Ишманов" userId="2d0ed64cc875ec4e" providerId="LiveId" clId="{8A91C4D3-4CC2-47F7-8AF0-79F863106227}"/>
    <pc:docChg chg="undo redo custSel addSld delSld modSld sldOrd">
      <pc:chgData name="Артём Ишманов" userId="2d0ed64cc875ec4e" providerId="LiveId" clId="{8A91C4D3-4CC2-47F7-8AF0-79F863106227}" dt="2025-12-14T21:36:07.067" v="238" actId="478"/>
      <pc:docMkLst>
        <pc:docMk/>
      </pc:docMkLst>
      <pc:sldChg chg="addSp delSp modSp mod">
        <pc:chgData name="Артём Ишманов" userId="2d0ed64cc875ec4e" providerId="LiveId" clId="{8A91C4D3-4CC2-47F7-8AF0-79F863106227}" dt="2025-12-14T21:21:20.707" v="217" actId="1076"/>
        <pc:sldMkLst>
          <pc:docMk/>
          <pc:sldMk cId="2284119391" sldId="256"/>
        </pc:sldMkLst>
        <pc:spChg chg="del">
          <ac:chgData name="Артём Ишманов" userId="2d0ed64cc875ec4e" providerId="LiveId" clId="{8A91C4D3-4CC2-47F7-8AF0-79F863106227}" dt="2025-12-14T21:06:49.984" v="6" actId="478"/>
          <ac:spMkLst>
            <pc:docMk/>
            <pc:sldMk cId="2284119391" sldId="256"/>
            <ac:spMk id="2" creationId="{8C714C99-7919-492A-902F-F998BFE74942}"/>
          </ac:spMkLst>
        </pc:spChg>
        <pc:spChg chg="del">
          <ac:chgData name="Артём Ишманов" userId="2d0ed64cc875ec4e" providerId="LiveId" clId="{8A91C4D3-4CC2-47F7-8AF0-79F863106227}" dt="2025-12-14T21:06:48.368" v="5" actId="478"/>
          <ac:spMkLst>
            <pc:docMk/>
            <pc:sldMk cId="2284119391" sldId="256"/>
            <ac:spMk id="3" creationId="{0E4573D8-B18B-4351-8D21-9BF0CE49F932}"/>
          </ac:spMkLst>
        </pc:spChg>
        <pc:spChg chg="add del mod">
          <ac:chgData name="Артём Ишманов" userId="2d0ed64cc875ec4e" providerId="LiveId" clId="{8A91C4D3-4CC2-47F7-8AF0-79F863106227}" dt="2025-12-14T21:06:51.298" v="7" actId="478"/>
          <ac:spMkLst>
            <pc:docMk/>
            <pc:sldMk cId="2284119391" sldId="256"/>
            <ac:spMk id="7" creationId="{705893E4-024B-FC3A-E981-657148921F15}"/>
          </ac:spMkLst>
        </pc:spChg>
        <pc:spChg chg="add del mod">
          <ac:chgData name="Артём Ишманов" userId="2d0ed64cc875ec4e" providerId="LiveId" clId="{8A91C4D3-4CC2-47F7-8AF0-79F863106227}" dt="2025-12-14T21:06:52.184" v="8" actId="478"/>
          <ac:spMkLst>
            <pc:docMk/>
            <pc:sldMk cId="2284119391" sldId="256"/>
            <ac:spMk id="9" creationId="{29CF4329-C3BC-6614-8B0D-D06A53178A70}"/>
          </ac:spMkLst>
        </pc:spChg>
        <pc:spChg chg="add mod">
          <ac:chgData name="Артём Ишманов" userId="2d0ed64cc875ec4e" providerId="LiveId" clId="{8A91C4D3-4CC2-47F7-8AF0-79F863106227}" dt="2025-12-14T21:06:55.630" v="10" actId="14100"/>
          <ac:spMkLst>
            <pc:docMk/>
            <pc:sldMk cId="2284119391" sldId="256"/>
            <ac:spMk id="10" creationId="{432DADA9-97FE-DD2B-C02D-F3A97FBC1FBE}"/>
          </ac:spMkLst>
        </pc:spChg>
        <pc:spChg chg="add mod">
          <ac:chgData name="Артём Ишманов" userId="2d0ed64cc875ec4e" providerId="LiveId" clId="{8A91C4D3-4CC2-47F7-8AF0-79F863106227}" dt="2025-12-14T21:07:05.961" v="12" actId="1076"/>
          <ac:spMkLst>
            <pc:docMk/>
            <pc:sldMk cId="2284119391" sldId="256"/>
            <ac:spMk id="11" creationId="{FE176B8F-8B56-8751-D409-8184C21511AE}"/>
          </ac:spMkLst>
        </pc:spChg>
        <pc:spChg chg="add mod">
          <ac:chgData name="Артём Ишманов" userId="2d0ed64cc875ec4e" providerId="LiveId" clId="{8A91C4D3-4CC2-47F7-8AF0-79F863106227}" dt="2025-12-14T21:07:09.868" v="13"/>
          <ac:spMkLst>
            <pc:docMk/>
            <pc:sldMk cId="2284119391" sldId="256"/>
            <ac:spMk id="12" creationId="{EAA056D7-4CFF-26F5-5F59-3F8578291F4F}"/>
          </ac:spMkLst>
        </pc:spChg>
        <pc:picChg chg="add mod">
          <ac:chgData name="Артём Ишманов" userId="2d0ed64cc875ec4e" providerId="LiveId" clId="{8A91C4D3-4CC2-47F7-8AF0-79F863106227}" dt="2025-12-14T21:21:20.707" v="217" actId="1076"/>
          <ac:picMkLst>
            <pc:docMk/>
            <pc:sldMk cId="2284119391" sldId="256"/>
            <ac:picMk id="4" creationId="{C9912997-22BC-BAD0-2156-611B633781BF}"/>
          </ac:picMkLst>
        </pc:picChg>
        <pc:picChg chg="add del mod">
          <ac:chgData name="Артём Ишманов" userId="2d0ed64cc875ec4e" providerId="LiveId" clId="{8A91C4D3-4CC2-47F7-8AF0-79F863106227}" dt="2025-12-14T21:06:41.038" v="4" actId="478"/>
          <ac:picMkLst>
            <pc:docMk/>
            <pc:sldMk cId="2284119391" sldId="256"/>
            <ac:picMk id="5" creationId="{B494A3C9-79AD-990C-29E1-A1033F8623BE}"/>
          </ac:picMkLst>
        </pc:picChg>
      </pc:sldChg>
      <pc:sldChg chg="delSp modSp mod">
        <pc:chgData name="Артём Ишманов" userId="2d0ed64cc875ec4e" providerId="LiveId" clId="{8A91C4D3-4CC2-47F7-8AF0-79F863106227}" dt="2025-12-14T21:35:42.480" v="229" actId="478"/>
        <pc:sldMkLst>
          <pc:docMk/>
          <pc:sldMk cId="3010535015" sldId="257"/>
        </pc:sldMkLst>
        <pc:spChg chg="mod">
          <ac:chgData name="Артём Ишманов" userId="2d0ed64cc875ec4e" providerId="LiveId" clId="{8A91C4D3-4CC2-47F7-8AF0-79F863106227}" dt="2025-12-14T21:08:28.634" v="29" actId="108"/>
          <ac:spMkLst>
            <pc:docMk/>
            <pc:sldMk cId="3010535015" sldId="257"/>
            <ac:spMk id="2" creationId="{07648EEE-EB04-45C3-8A11-F15DBC12F7BF}"/>
          </ac:spMkLst>
        </pc:spChg>
        <pc:spChg chg="mod">
          <ac:chgData name="Артём Ишманов" userId="2d0ed64cc875ec4e" providerId="LiveId" clId="{8A91C4D3-4CC2-47F7-8AF0-79F863106227}" dt="2025-12-14T21:08:01.626" v="24" actId="20577"/>
          <ac:spMkLst>
            <pc:docMk/>
            <pc:sldMk cId="3010535015" sldId="257"/>
            <ac:spMk id="3" creationId="{6EE16F1E-F64A-4CD2-8C02-7EED1305B87B}"/>
          </ac:spMkLst>
        </pc:spChg>
        <pc:spChg chg="del">
          <ac:chgData name="Артём Ишманов" userId="2d0ed64cc875ec4e" providerId="LiveId" clId="{8A91C4D3-4CC2-47F7-8AF0-79F863106227}" dt="2025-12-14T21:35:42.480" v="229" actId="478"/>
          <ac:spMkLst>
            <pc:docMk/>
            <pc:sldMk cId="3010535015" sldId="257"/>
            <ac:spMk id="4" creationId="{963B8635-62E8-4D93-AC27-8CF54520A73E}"/>
          </ac:spMkLst>
        </pc:spChg>
      </pc:sldChg>
      <pc:sldChg chg="addSp delSp modSp mod">
        <pc:chgData name="Артём Ишманов" userId="2d0ed64cc875ec4e" providerId="LiveId" clId="{8A91C4D3-4CC2-47F7-8AF0-79F863106227}" dt="2025-12-14T21:35:46.151" v="231" actId="478"/>
        <pc:sldMkLst>
          <pc:docMk/>
          <pc:sldMk cId="812668912" sldId="258"/>
        </pc:sldMkLst>
        <pc:spChg chg="mod">
          <ac:chgData name="Артём Ишманов" userId="2d0ed64cc875ec4e" providerId="LiveId" clId="{8A91C4D3-4CC2-47F7-8AF0-79F863106227}" dt="2025-12-14T21:10:02.921" v="38" actId="108"/>
          <ac:spMkLst>
            <pc:docMk/>
            <pc:sldMk cId="812668912" sldId="258"/>
            <ac:spMk id="2" creationId="{E05313C0-E99C-43E5-B419-927A0C42CBDF}"/>
          </ac:spMkLst>
        </pc:spChg>
        <pc:spChg chg="del">
          <ac:chgData name="Артём Ишманов" userId="2d0ed64cc875ec4e" providerId="LiveId" clId="{8A91C4D3-4CC2-47F7-8AF0-79F863106227}" dt="2025-12-14T21:10:09.516" v="39" actId="478"/>
          <ac:spMkLst>
            <pc:docMk/>
            <pc:sldMk cId="812668912" sldId="258"/>
            <ac:spMk id="4" creationId="{F41565BA-F540-4AFC-986F-248F12BC9080}"/>
          </ac:spMkLst>
        </pc:spChg>
        <pc:spChg chg="del">
          <ac:chgData name="Артём Ишманов" userId="2d0ed64cc875ec4e" providerId="LiveId" clId="{8A91C4D3-4CC2-47F7-8AF0-79F863106227}" dt="2025-12-14T21:10:10.992" v="40" actId="478"/>
          <ac:spMkLst>
            <pc:docMk/>
            <pc:sldMk cId="812668912" sldId="258"/>
            <ac:spMk id="5" creationId="{7C01F5C6-014E-490D-9215-0B23FDD33261}"/>
          </ac:spMkLst>
        </pc:spChg>
        <pc:spChg chg="del">
          <ac:chgData name="Артём Ишманов" userId="2d0ed64cc875ec4e" providerId="LiveId" clId="{8A91C4D3-4CC2-47F7-8AF0-79F863106227}" dt="2025-12-14T21:35:46.151" v="231" actId="478"/>
          <ac:spMkLst>
            <pc:docMk/>
            <pc:sldMk cId="812668912" sldId="258"/>
            <ac:spMk id="7" creationId="{0B9662CF-975F-42B8-B6D7-A80EE22227EE}"/>
          </ac:spMkLst>
        </pc:spChg>
        <pc:picChg chg="add mod">
          <ac:chgData name="Артём Ишманов" userId="2d0ed64cc875ec4e" providerId="LiveId" clId="{8A91C4D3-4CC2-47F7-8AF0-79F863106227}" dt="2025-12-14T21:10:22.676" v="42" actId="1076"/>
          <ac:picMkLst>
            <pc:docMk/>
            <pc:sldMk cId="812668912" sldId="258"/>
            <ac:picMk id="3" creationId="{C3C8092E-3B02-9EB7-53E4-2061DCC6CCAD}"/>
          </ac:picMkLst>
        </pc:picChg>
      </pc:sldChg>
      <pc:sldChg chg="addSp delSp modSp mod">
        <pc:chgData name="Артём Ишманов" userId="2d0ed64cc875ec4e" providerId="LiveId" clId="{8A91C4D3-4CC2-47F7-8AF0-79F863106227}" dt="2025-12-14T21:36:02.593" v="236" actId="478"/>
        <pc:sldMkLst>
          <pc:docMk/>
          <pc:sldMk cId="4236880708" sldId="259"/>
        </pc:sldMkLst>
        <pc:spChg chg="mod">
          <ac:chgData name="Артём Ишманов" userId="2d0ed64cc875ec4e" providerId="LiveId" clId="{8A91C4D3-4CC2-47F7-8AF0-79F863106227}" dt="2025-12-14T21:16:42.083" v="149" actId="108"/>
          <ac:spMkLst>
            <pc:docMk/>
            <pc:sldMk cId="4236880708" sldId="259"/>
            <ac:spMk id="2" creationId="{B6E98CEE-51A1-4716-9FD5-FDE9070C9FD9}"/>
          </ac:spMkLst>
        </pc:spChg>
        <pc:spChg chg="add del mod">
          <ac:chgData name="Артём Ишманов" userId="2d0ed64cc875ec4e" providerId="LiveId" clId="{8A91C4D3-4CC2-47F7-8AF0-79F863106227}" dt="2025-12-14T21:16:26.690" v="145" actId="478"/>
          <ac:spMkLst>
            <pc:docMk/>
            <pc:sldMk cId="4236880708" sldId="259"/>
            <ac:spMk id="4" creationId="{F42F5CE8-36DC-4274-6905-E6EE449C260C}"/>
          </ac:spMkLst>
        </pc:spChg>
        <pc:spChg chg="del">
          <ac:chgData name="Артём Ишманов" userId="2d0ed64cc875ec4e" providerId="LiveId" clId="{8A91C4D3-4CC2-47F7-8AF0-79F863106227}" dt="2025-12-14T21:36:02.593" v="236" actId="478"/>
          <ac:spMkLst>
            <pc:docMk/>
            <pc:sldMk cId="4236880708" sldId="259"/>
            <ac:spMk id="7" creationId="{E9312FFF-2061-4708-A37D-278966F8A82C}"/>
          </ac:spMkLst>
        </pc:spChg>
        <pc:graphicFrameChg chg="del">
          <ac:chgData name="Артём Ишманов" userId="2d0ed64cc875ec4e" providerId="LiveId" clId="{8A91C4D3-4CC2-47F7-8AF0-79F863106227}" dt="2025-12-14T21:16:24.259" v="144" actId="478"/>
          <ac:graphicFrameMkLst>
            <pc:docMk/>
            <pc:sldMk cId="4236880708" sldId="259"/>
            <ac:graphicFrameMk id="6" creationId="{6049A80B-E57D-4CD8-BB43-40AC0F1BB7CA}"/>
          </ac:graphicFrameMkLst>
        </pc:graphicFrameChg>
        <pc:picChg chg="add mod">
          <ac:chgData name="Артём Ишманов" userId="2d0ed64cc875ec4e" providerId="LiveId" clId="{8A91C4D3-4CC2-47F7-8AF0-79F863106227}" dt="2025-12-14T21:16:58.639" v="153" actId="1076"/>
          <ac:picMkLst>
            <pc:docMk/>
            <pc:sldMk cId="4236880708" sldId="259"/>
            <ac:picMk id="5" creationId="{0AB5B48A-8CE8-9534-4E93-C9DF14FC8392}"/>
          </ac:picMkLst>
        </pc:picChg>
      </pc:sldChg>
      <pc:sldChg chg="addSp delSp modSp mod">
        <pc:chgData name="Артём Ишманов" userId="2d0ed64cc875ec4e" providerId="LiveId" clId="{8A91C4D3-4CC2-47F7-8AF0-79F863106227}" dt="2025-12-14T21:36:04.951" v="237" actId="478"/>
        <pc:sldMkLst>
          <pc:docMk/>
          <pc:sldMk cId="4079248697" sldId="260"/>
        </pc:sldMkLst>
        <pc:spChg chg="mod">
          <ac:chgData name="Артём Ишманов" userId="2d0ed64cc875ec4e" providerId="LiveId" clId="{8A91C4D3-4CC2-47F7-8AF0-79F863106227}" dt="2025-12-14T21:17:22.340" v="157" actId="108"/>
          <ac:spMkLst>
            <pc:docMk/>
            <pc:sldMk cId="4079248697" sldId="260"/>
            <ac:spMk id="2" creationId="{124AF770-64CD-4FF7-92A0-D9D4E501D425}"/>
          </ac:spMkLst>
        </pc:spChg>
        <pc:spChg chg="del">
          <ac:chgData name="Артём Ишманов" userId="2d0ed64cc875ec4e" providerId="LiveId" clId="{8A91C4D3-4CC2-47F7-8AF0-79F863106227}" dt="2025-12-14T21:17:12.729" v="155" actId="478"/>
          <ac:spMkLst>
            <pc:docMk/>
            <pc:sldMk cId="4079248697" sldId="260"/>
            <ac:spMk id="4" creationId="{D39B40D5-63A2-4CE8-8288-D01C5C5CB343}"/>
          </ac:spMkLst>
        </pc:spChg>
        <pc:spChg chg="del">
          <ac:chgData name="Артём Ишманов" userId="2d0ed64cc875ec4e" providerId="LiveId" clId="{8A91C4D3-4CC2-47F7-8AF0-79F863106227}" dt="2025-12-14T21:36:04.951" v="237" actId="478"/>
          <ac:spMkLst>
            <pc:docMk/>
            <pc:sldMk cId="4079248697" sldId="260"/>
            <ac:spMk id="6" creationId="{8B8F0EFC-95A4-49AA-8A6C-FC9901AFE4E2}"/>
          </ac:spMkLst>
        </pc:spChg>
        <pc:spChg chg="add del mod">
          <ac:chgData name="Артём Ишманов" userId="2d0ed64cc875ec4e" providerId="LiveId" clId="{8A91C4D3-4CC2-47F7-8AF0-79F863106227}" dt="2025-12-14T21:17:25.802" v="158"/>
          <ac:spMkLst>
            <pc:docMk/>
            <pc:sldMk cId="4079248697" sldId="260"/>
            <ac:spMk id="7" creationId="{A3B00C0C-8694-B658-08FD-669E43348777}"/>
          </ac:spMkLst>
        </pc:spChg>
        <pc:spChg chg="add mod">
          <ac:chgData name="Артём Ишманов" userId="2d0ed64cc875ec4e" providerId="LiveId" clId="{8A91C4D3-4CC2-47F7-8AF0-79F863106227}" dt="2025-12-14T21:18:16.736" v="166" actId="1076"/>
          <ac:spMkLst>
            <pc:docMk/>
            <pc:sldMk cId="4079248697" sldId="260"/>
            <ac:spMk id="9" creationId="{E9F51659-4763-D2F7-AF36-962A964932DA}"/>
          </ac:spMkLst>
        </pc:spChg>
        <pc:picChg chg="del">
          <ac:chgData name="Артём Ишманов" userId="2d0ed64cc875ec4e" providerId="LiveId" clId="{8A91C4D3-4CC2-47F7-8AF0-79F863106227}" dt="2025-12-14T21:17:11.471" v="154" actId="478"/>
          <ac:picMkLst>
            <pc:docMk/>
            <pc:sldMk cId="4079248697" sldId="260"/>
            <ac:picMk id="5" creationId="{E393F82E-A2E9-4F88-900C-40B87531C839}"/>
          </ac:picMkLst>
        </pc:picChg>
        <pc:picChg chg="add mod">
          <ac:chgData name="Артём Ишманов" userId="2d0ed64cc875ec4e" providerId="LiveId" clId="{8A91C4D3-4CC2-47F7-8AF0-79F863106227}" dt="2025-12-14T21:17:29.387" v="159" actId="1076"/>
          <ac:picMkLst>
            <pc:docMk/>
            <pc:sldMk cId="4079248697" sldId="260"/>
            <ac:picMk id="8" creationId="{A4425489-43E8-4F23-0E9F-EAD99E36818E}"/>
          </ac:picMkLst>
        </pc:picChg>
      </pc:sldChg>
      <pc:sldChg chg="delSp modSp mod">
        <pc:chgData name="Артём Ишманов" userId="2d0ed64cc875ec4e" providerId="LiveId" clId="{8A91C4D3-4CC2-47F7-8AF0-79F863106227}" dt="2025-12-14T21:20:56.502" v="214" actId="20577"/>
        <pc:sldMkLst>
          <pc:docMk/>
          <pc:sldMk cId="2648163929" sldId="261"/>
        </pc:sldMkLst>
        <pc:spChg chg="mod">
          <ac:chgData name="Артём Ишманов" userId="2d0ed64cc875ec4e" providerId="LiveId" clId="{8A91C4D3-4CC2-47F7-8AF0-79F863106227}" dt="2025-12-14T21:20:56.502" v="214" actId="20577"/>
          <ac:spMkLst>
            <pc:docMk/>
            <pc:sldMk cId="2648163929" sldId="261"/>
            <ac:spMk id="12" creationId="{A87CEA5A-215A-4DBB-B545-F50CF292DAA2}"/>
          </ac:spMkLst>
        </pc:spChg>
        <pc:spChg chg="del">
          <ac:chgData name="Артём Ишманов" userId="2d0ed64cc875ec4e" providerId="LiveId" clId="{8A91C4D3-4CC2-47F7-8AF0-79F863106227}" dt="2025-12-14T21:20:47.215" v="208" actId="478"/>
          <ac:spMkLst>
            <pc:docMk/>
            <pc:sldMk cId="2648163929" sldId="261"/>
            <ac:spMk id="17" creationId="{E4D2C2B0-57A9-45CB-8B9A-3A0D3020847C}"/>
          </ac:spMkLst>
        </pc:spChg>
        <pc:picChg chg="del">
          <ac:chgData name="Артём Ишманов" userId="2d0ed64cc875ec4e" providerId="LiveId" clId="{8A91C4D3-4CC2-47F7-8AF0-79F863106227}" dt="2025-12-14T21:20:47.717" v="209" actId="478"/>
          <ac:picMkLst>
            <pc:docMk/>
            <pc:sldMk cId="2648163929" sldId="261"/>
            <ac:picMk id="14" creationId="{1AEAEA44-06C2-4A5D-9D9E-C1EF7096228E}"/>
          </ac:picMkLst>
        </pc:picChg>
        <pc:picChg chg="del">
          <ac:chgData name="Артём Ишманов" userId="2d0ed64cc875ec4e" providerId="LiveId" clId="{8A91C4D3-4CC2-47F7-8AF0-79F863106227}" dt="2025-12-14T21:20:48.138" v="210" actId="478"/>
          <ac:picMkLst>
            <pc:docMk/>
            <pc:sldMk cId="2648163929" sldId="261"/>
            <ac:picMk id="15" creationId="{E3B9451C-D678-4C99-AD69-CB9D3789CD47}"/>
          </ac:picMkLst>
        </pc:picChg>
        <pc:picChg chg="del">
          <ac:chgData name="Артём Ишманов" userId="2d0ed64cc875ec4e" providerId="LiveId" clId="{8A91C4D3-4CC2-47F7-8AF0-79F863106227}" dt="2025-12-14T21:20:48.518" v="211" actId="478"/>
          <ac:picMkLst>
            <pc:docMk/>
            <pc:sldMk cId="2648163929" sldId="261"/>
            <ac:picMk id="16" creationId="{33809903-FB57-40A7-8177-0AAD0C30CE3B}"/>
          </ac:picMkLst>
        </pc:picChg>
      </pc:sldChg>
      <pc:sldChg chg="del">
        <pc:chgData name="Артём Ишманов" userId="2d0ed64cc875ec4e" providerId="LiveId" clId="{8A91C4D3-4CC2-47F7-8AF0-79F863106227}" dt="2025-12-14T21:19:01.958" v="173" actId="2696"/>
        <pc:sldMkLst>
          <pc:docMk/>
          <pc:sldMk cId="2345595298" sldId="262"/>
        </pc:sldMkLst>
      </pc:sldChg>
      <pc:sldChg chg="del">
        <pc:chgData name="Артём Ишманов" userId="2d0ed64cc875ec4e" providerId="LiveId" clId="{8A91C4D3-4CC2-47F7-8AF0-79F863106227}" dt="2025-12-14T21:19:04.692" v="174" actId="2696"/>
        <pc:sldMkLst>
          <pc:docMk/>
          <pc:sldMk cId="880388985" sldId="263"/>
        </pc:sldMkLst>
      </pc:sldChg>
      <pc:sldChg chg="addSp delSp modSp mod modAnim">
        <pc:chgData name="Артём Ишманов" userId="2d0ed64cc875ec4e" providerId="LiveId" clId="{8A91C4D3-4CC2-47F7-8AF0-79F863106227}" dt="2025-12-14T21:36:07.067" v="238" actId="478"/>
        <pc:sldMkLst>
          <pc:docMk/>
          <pc:sldMk cId="1263709835" sldId="264"/>
        </pc:sldMkLst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4" creationId="{168EF3A8-6687-4124-A04A-2525919C4727}"/>
          </ac:spMkLst>
        </pc:spChg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5" creationId="{DF961581-77E2-483C-877A-2E27D65D8FA1}"/>
          </ac:spMkLst>
        </pc:spChg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6" creationId="{2DADF33B-3F56-4CF5-8EFF-11A967BC8B80}"/>
          </ac:spMkLst>
        </pc:spChg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7" creationId="{F578E784-7E8B-4712-8BBF-FE373F3EBF86}"/>
          </ac:spMkLst>
        </pc:spChg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8" creationId="{E650A125-B194-481E-9BAC-BFC3E05F5C2B}"/>
          </ac:spMkLst>
        </pc:spChg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9" creationId="{295CA05C-D87E-4F22-B2AD-FD55BBEDED6D}"/>
          </ac:spMkLst>
        </pc:spChg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10" creationId="{60EAFD84-8FDA-4D19-BDD3-E9AC3CEA0C15}"/>
          </ac:spMkLst>
        </pc:spChg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11" creationId="{F5B303F1-86D4-4BFA-B986-FAA8042C8ADB}"/>
          </ac:spMkLst>
        </pc:spChg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12" creationId="{E44C3463-45B5-4947-9983-B1FE2F10EDCB}"/>
          </ac:spMkLst>
        </pc:spChg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13" creationId="{2FE4430D-1FE9-410E-AB01-17D04B334853}"/>
          </ac:spMkLst>
        </pc:spChg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14" creationId="{A04E8F95-5820-4EE3-B8BC-A0B40E64E817}"/>
          </ac:spMkLst>
        </pc:spChg>
        <pc:spChg chg="mod">
          <ac:chgData name="Артём Ишманов" userId="2d0ed64cc875ec4e" providerId="LiveId" clId="{8A91C4D3-4CC2-47F7-8AF0-79F863106227}" dt="2025-12-14T21:18:53.319" v="172" actId="108"/>
          <ac:spMkLst>
            <pc:docMk/>
            <pc:sldMk cId="1263709835" sldId="264"/>
            <ac:spMk id="16" creationId="{5B9331C3-7712-4142-83EC-649AE9ED420E}"/>
          </ac:spMkLst>
        </pc:spChg>
        <pc:spChg chg="del">
          <ac:chgData name="Артём Ишманов" userId="2d0ed64cc875ec4e" providerId="LiveId" clId="{8A91C4D3-4CC2-47F7-8AF0-79F863106227}" dt="2025-12-14T21:36:07.067" v="238" actId="478"/>
          <ac:spMkLst>
            <pc:docMk/>
            <pc:sldMk cId="1263709835" sldId="264"/>
            <ac:spMk id="17" creationId="{7F7F434D-6865-451C-A808-1B26813BBE8C}"/>
          </ac:spMkLst>
        </pc:spChg>
        <pc:spChg chg="del">
          <ac:chgData name="Артём Ишманов" userId="2d0ed64cc875ec4e" providerId="LiveId" clId="{8A91C4D3-4CC2-47F7-8AF0-79F863106227}" dt="2025-12-14T21:18:33.225" v="169" actId="478"/>
          <ac:spMkLst>
            <pc:docMk/>
            <pc:sldMk cId="1263709835" sldId="264"/>
            <ac:spMk id="19" creationId="{23073644-3C55-4A09-89F0-17501D49A54E}"/>
          </ac:spMkLst>
        </pc:spChg>
        <pc:picChg chg="add mod">
          <ac:chgData name="Артём Ишманов" userId="2d0ed64cc875ec4e" providerId="LiveId" clId="{8A91C4D3-4CC2-47F7-8AF0-79F863106227}" dt="2025-12-14T21:35:20.039" v="228" actId="1076"/>
          <ac:picMkLst>
            <pc:docMk/>
            <pc:sldMk cId="1263709835" sldId="264"/>
            <ac:picMk id="2" creationId="{4BBB0154-7643-7FDA-7A4F-590260F1B4AE}"/>
          </ac:picMkLst>
        </pc:picChg>
      </pc:sldChg>
      <pc:sldChg chg="addSp delSp modSp del mod">
        <pc:chgData name="Артём Ишманов" userId="2d0ed64cc875ec4e" providerId="LiveId" clId="{8A91C4D3-4CC2-47F7-8AF0-79F863106227}" dt="2025-12-14T21:16:21.525" v="143" actId="2696"/>
        <pc:sldMkLst>
          <pc:docMk/>
          <pc:sldMk cId="303874265" sldId="265"/>
        </pc:sldMkLst>
        <pc:spChg chg="mod">
          <ac:chgData name="Артём Ишманов" userId="2d0ed64cc875ec4e" providerId="LiveId" clId="{8A91C4D3-4CC2-47F7-8AF0-79F863106227}" dt="2025-12-14T21:16:06.790" v="136" actId="108"/>
          <ac:spMkLst>
            <pc:docMk/>
            <pc:sldMk cId="303874265" sldId="265"/>
            <ac:spMk id="2" creationId="{17F9B96A-B3C1-41B8-AA81-AF462A75580C}"/>
          </ac:spMkLst>
        </pc:spChg>
        <pc:spChg chg="del">
          <ac:chgData name="Артём Ишманов" userId="2d0ed64cc875ec4e" providerId="LiveId" clId="{8A91C4D3-4CC2-47F7-8AF0-79F863106227}" dt="2025-12-14T21:16:11.163" v="137" actId="478"/>
          <ac:spMkLst>
            <pc:docMk/>
            <pc:sldMk cId="303874265" sldId="265"/>
            <ac:spMk id="4" creationId="{E332D970-360A-4F5E-9793-04C9C7540A25}"/>
          </ac:spMkLst>
        </pc:spChg>
        <pc:spChg chg="del mod">
          <ac:chgData name="Артём Ишманов" userId="2d0ed64cc875ec4e" providerId="LiveId" clId="{8A91C4D3-4CC2-47F7-8AF0-79F863106227}" dt="2025-12-14T21:16:12.488" v="139" actId="478"/>
          <ac:spMkLst>
            <pc:docMk/>
            <pc:sldMk cId="303874265" sldId="265"/>
            <ac:spMk id="5" creationId="{9F005547-E1A9-48B5-AD32-7EA934EB28FC}"/>
          </ac:spMkLst>
        </pc:spChg>
        <pc:spChg chg="del">
          <ac:chgData name="Артём Ишманов" userId="2d0ed64cc875ec4e" providerId="LiveId" clId="{8A91C4D3-4CC2-47F7-8AF0-79F863106227}" dt="2025-12-14T21:16:17.055" v="142" actId="478"/>
          <ac:spMkLst>
            <pc:docMk/>
            <pc:sldMk cId="303874265" sldId="265"/>
            <ac:spMk id="6" creationId="{0FCC782F-3C10-443E-8E0D-030DB852D25A}"/>
          </ac:spMkLst>
        </pc:spChg>
        <pc:spChg chg="add del mod">
          <ac:chgData name="Артём Ишманов" userId="2d0ed64cc875ec4e" providerId="LiveId" clId="{8A91C4D3-4CC2-47F7-8AF0-79F863106227}" dt="2025-12-14T21:16:14.330" v="140" actId="478"/>
          <ac:spMkLst>
            <pc:docMk/>
            <pc:sldMk cId="303874265" sldId="265"/>
            <ac:spMk id="7" creationId="{94F7A858-7ADC-40A4-E7D8-6B34728704BF}"/>
          </ac:spMkLst>
        </pc:spChg>
        <pc:spChg chg="del">
          <ac:chgData name="Артём Ишманов" userId="2d0ed64cc875ec4e" providerId="LiveId" clId="{8A91C4D3-4CC2-47F7-8AF0-79F863106227}" dt="2025-12-14T21:16:17.055" v="142" actId="478"/>
          <ac:spMkLst>
            <pc:docMk/>
            <pc:sldMk cId="303874265" sldId="265"/>
            <ac:spMk id="8" creationId="{D273222D-6B06-4BCC-9108-15861A636C7F}"/>
          </ac:spMkLst>
        </pc:spChg>
        <pc:spChg chg="del">
          <ac:chgData name="Артём Ишманов" userId="2d0ed64cc875ec4e" providerId="LiveId" clId="{8A91C4D3-4CC2-47F7-8AF0-79F863106227}" dt="2025-12-14T21:16:17.055" v="142" actId="478"/>
          <ac:spMkLst>
            <pc:docMk/>
            <pc:sldMk cId="303874265" sldId="265"/>
            <ac:spMk id="10" creationId="{1AE199C3-DC8A-4E08-A86F-13AD9231F9B5}"/>
          </ac:spMkLst>
        </pc:spChg>
        <pc:spChg chg="del">
          <ac:chgData name="Артём Ишманов" userId="2d0ed64cc875ec4e" providerId="LiveId" clId="{8A91C4D3-4CC2-47F7-8AF0-79F863106227}" dt="2025-12-14T21:16:17.055" v="142" actId="478"/>
          <ac:spMkLst>
            <pc:docMk/>
            <pc:sldMk cId="303874265" sldId="265"/>
            <ac:spMk id="11" creationId="{1512C4CF-E6B9-4F48-8691-76C28C09AD4F}"/>
          </ac:spMkLst>
        </pc:spChg>
        <pc:spChg chg="add del mod">
          <ac:chgData name="Артём Ишманов" userId="2d0ed64cc875ec4e" providerId="LiveId" clId="{8A91C4D3-4CC2-47F7-8AF0-79F863106227}" dt="2025-12-14T21:16:15.202" v="141" actId="478"/>
          <ac:spMkLst>
            <pc:docMk/>
            <pc:sldMk cId="303874265" sldId="265"/>
            <ac:spMk id="13" creationId="{25928695-80C9-0005-CCC6-8F8A033F6770}"/>
          </ac:spMkLst>
        </pc:spChg>
        <pc:spChg chg="add mod">
          <ac:chgData name="Артём Ишманов" userId="2d0ed64cc875ec4e" providerId="LiveId" clId="{8A91C4D3-4CC2-47F7-8AF0-79F863106227}" dt="2025-12-14T21:16:17.055" v="142" actId="478"/>
          <ac:spMkLst>
            <pc:docMk/>
            <pc:sldMk cId="303874265" sldId="265"/>
            <ac:spMk id="15" creationId="{B7B7E3F0-135E-8EB8-0536-2C57E887C67A}"/>
          </ac:spMkLst>
        </pc:spChg>
        <pc:spChg chg="add mod">
          <ac:chgData name="Артём Ишманов" userId="2d0ed64cc875ec4e" providerId="LiveId" clId="{8A91C4D3-4CC2-47F7-8AF0-79F863106227}" dt="2025-12-14T21:16:17.055" v="142" actId="478"/>
          <ac:spMkLst>
            <pc:docMk/>
            <pc:sldMk cId="303874265" sldId="265"/>
            <ac:spMk id="17" creationId="{3FC96FA5-DB1F-26C0-FFE7-D60DB5A34849}"/>
          </ac:spMkLst>
        </pc:spChg>
        <pc:spChg chg="add mod">
          <ac:chgData name="Артём Ишманов" userId="2d0ed64cc875ec4e" providerId="LiveId" clId="{8A91C4D3-4CC2-47F7-8AF0-79F863106227}" dt="2025-12-14T21:16:17.055" v="142" actId="478"/>
          <ac:spMkLst>
            <pc:docMk/>
            <pc:sldMk cId="303874265" sldId="265"/>
            <ac:spMk id="19" creationId="{EACD1C75-40F9-2836-5599-A12D296B0C12}"/>
          </ac:spMkLst>
        </pc:spChg>
        <pc:spChg chg="add mod">
          <ac:chgData name="Артём Ишманов" userId="2d0ed64cc875ec4e" providerId="LiveId" clId="{8A91C4D3-4CC2-47F7-8AF0-79F863106227}" dt="2025-12-14T21:16:17.055" v="142" actId="478"/>
          <ac:spMkLst>
            <pc:docMk/>
            <pc:sldMk cId="303874265" sldId="265"/>
            <ac:spMk id="21" creationId="{F290E772-D193-D046-971F-978B06D5C716}"/>
          </ac:spMkLst>
        </pc:spChg>
      </pc:sldChg>
      <pc:sldChg chg="delSp modSp add mod">
        <pc:chgData name="Артём Ишманов" userId="2d0ed64cc875ec4e" providerId="LiveId" clId="{8A91C4D3-4CC2-47F7-8AF0-79F863106227}" dt="2025-12-14T21:35:44.454" v="230" actId="478"/>
        <pc:sldMkLst>
          <pc:docMk/>
          <pc:sldMk cId="3995275520" sldId="266"/>
        </pc:sldMkLst>
        <pc:spChg chg="mod">
          <ac:chgData name="Артём Ишманов" userId="2d0ed64cc875ec4e" providerId="LiveId" clId="{8A91C4D3-4CC2-47F7-8AF0-79F863106227}" dt="2025-12-14T21:08:31.207" v="30" actId="108"/>
          <ac:spMkLst>
            <pc:docMk/>
            <pc:sldMk cId="3995275520" sldId="266"/>
            <ac:spMk id="2" creationId="{07648EEE-EB04-45C3-8A11-F15DBC12F7BF}"/>
          </ac:spMkLst>
        </pc:spChg>
        <pc:spChg chg="mod">
          <ac:chgData name="Артём Ишманов" userId="2d0ed64cc875ec4e" providerId="LiveId" clId="{8A91C4D3-4CC2-47F7-8AF0-79F863106227}" dt="2025-12-14T21:21:53.199" v="219" actId="5793"/>
          <ac:spMkLst>
            <pc:docMk/>
            <pc:sldMk cId="3995275520" sldId="266"/>
            <ac:spMk id="3" creationId="{6EE16F1E-F64A-4CD2-8C02-7EED1305B87B}"/>
          </ac:spMkLst>
        </pc:spChg>
        <pc:spChg chg="del">
          <ac:chgData name="Артём Ишманов" userId="2d0ed64cc875ec4e" providerId="LiveId" clId="{8A91C4D3-4CC2-47F7-8AF0-79F863106227}" dt="2025-12-14T21:35:44.454" v="230" actId="478"/>
          <ac:spMkLst>
            <pc:docMk/>
            <pc:sldMk cId="3995275520" sldId="266"/>
            <ac:spMk id="4" creationId="{963B8635-62E8-4D93-AC27-8CF54520A73E}"/>
          </ac:spMkLst>
        </pc:spChg>
      </pc:sldChg>
      <pc:sldChg chg="addSp delSp modSp add mod">
        <pc:chgData name="Артём Ишманов" userId="2d0ed64cc875ec4e" providerId="LiveId" clId="{8A91C4D3-4CC2-47F7-8AF0-79F863106227}" dt="2025-12-14T21:35:47.870" v="232" actId="478"/>
        <pc:sldMkLst>
          <pc:docMk/>
          <pc:sldMk cId="1902530596" sldId="267"/>
        </pc:sldMkLst>
        <pc:spChg chg="mod">
          <ac:chgData name="Артём Ишманов" userId="2d0ed64cc875ec4e" providerId="LiveId" clId="{8A91C4D3-4CC2-47F7-8AF0-79F863106227}" dt="2025-12-14T21:22:13.885" v="223" actId="1076"/>
          <ac:spMkLst>
            <pc:docMk/>
            <pc:sldMk cId="1902530596" sldId="267"/>
            <ac:spMk id="2" creationId="{E05313C0-E99C-43E5-B419-927A0C42CBDF}"/>
          </ac:spMkLst>
        </pc:spChg>
        <pc:spChg chg="del">
          <ac:chgData name="Артём Ишманов" userId="2d0ed64cc875ec4e" providerId="LiveId" clId="{8A91C4D3-4CC2-47F7-8AF0-79F863106227}" dt="2025-12-14T21:35:47.870" v="232" actId="478"/>
          <ac:spMkLst>
            <pc:docMk/>
            <pc:sldMk cId="1902530596" sldId="267"/>
            <ac:spMk id="7" creationId="{0B9662CF-975F-42B8-B6D7-A80EE22227EE}"/>
          </ac:spMkLst>
        </pc:spChg>
        <pc:graphicFrameChg chg="add mod modGraphic">
          <ac:chgData name="Артём Ишманов" userId="2d0ed64cc875ec4e" providerId="LiveId" clId="{8A91C4D3-4CC2-47F7-8AF0-79F863106227}" dt="2025-12-14T21:22:10.801" v="222" actId="1076"/>
          <ac:graphicFrameMkLst>
            <pc:docMk/>
            <pc:sldMk cId="1902530596" sldId="267"/>
            <ac:graphicFrameMk id="4" creationId="{0BB5B625-03FD-A264-44BE-0CD42FF5C46C}"/>
          </ac:graphicFrameMkLst>
        </pc:graphicFrameChg>
        <pc:picChg chg="del">
          <ac:chgData name="Артём Ишманов" userId="2d0ed64cc875ec4e" providerId="LiveId" clId="{8A91C4D3-4CC2-47F7-8AF0-79F863106227}" dt="2025-12-14T21:10:44.443" v="47" actId="478"/>
          <ac:picMkLst>
            <pc:docMk/>
            <pc:sldMk cId="1902530596" sldId="267"/>
            <ac:picMk id="3" creationId="{C3C8092E-3B02-9EB7-53E4-2061DCC6CCAD}"/>
          </ac:picMkLst>
        </pc:picChg>
      </pc:sldChg>
      <pc:sldChg chg="addSp delSp modSp add mod ord">
        <pc:chgData name="Артём Ишманов" userId="2d0ed64cc875ec4e" providerId="LiveId" clId="{8A91C4D3-4CC2-47F7-8AF0-79F863106227}" dt="2025-12-14T21:35:49.791" v="233" actId="478"/>
        <pc:sldMkLst>
          <pc:docMk/>
          <pc:sldMk cId="3498969342" sldId="268"/>
        </pc:sldMkLst>
        <pc:spChg chg="mod">
          <ac:chgData name="Артём Ишманов" userId="2d0ed64cc875ec4e" providerId="LiveId" clId="{8A91C4D3-4CC2-47F7-8AF0-79F863106227}" dt="2025-12-14T21:15:28.963" v="131" actId="122"/>
          <ac:spMkLst>
            <pc:docMk/>
            <pc:sldMk cId="3498969342" sldId="268"/>
            <ac:spMk id="2" creationId="{E05313C0-E99C-43E5-B419-927A0C42CBDF}"/>
          </ac:spMkLst>
        </pc:spChg>
        <pc:spChg chg="add mod">
          <ac:chgData name="Артём Ишманов" userId="2d0ed64cc875ec4e" providerId="LiveId" clId="{8A91C4D3-4CC2-47F7-8AF0-79F863106227}" dt="2025-12-14T21:15:37.725" v="132" actId="1076"/>
          <ac:spMkLst>
            <pc:docMk/>
            <pc:sldMk cId="3498969342" sldId="268"/>
            <ac:spMk id="4" creationId="{23A8A9B5-DEE9-64A4-E247-2FCF349043DE}"/>
          </ac:spMkLst>
        </pc:spChg>
        <pc:spChg chg="del">
          <ac:chgData name="Артём Ишманов" userId="2d0ed64cc875ec4e" providerId="LiveId" clId="{8A91C4D3-4CC2-47F7-8AF0-79F863106227}" dt="2025-12-14T21:35:49.791" v="233" actId="478"/>
          <ac:spMkLst>
            <pc:docMk/>
            <pc:sldMk cId="3498969342" sldId="268"/>
            <ac:spMk id="7" creationId="{0B9662CF-975F-42B8-B6D7-A80EE22227EE}"/>
          </ac:spMkLst>
        </pc:spChg>
        <pc:picChg chg="del">
          <ac:chgData name="Артём Ишманов" userId="2d0ed64cc875ec4e" providerId="LiveId" clId="{8A91C4D3-4CC2-47F7-8AF0-79F863106227}" dt="2025-12-14T21:11:07.024" v="54" actId="478"/>
          <ac:picMkLst>
            <pc:docMk/>
            <pc:sldMk cId="3498969342" sldId="268"/>
            <ac:picMk id="3" creationId="{C3C8092E-3B02-9EB7-53E4-2061DCC6CCAD}"/>
          </ac:picMkLst>
        </pc:picChg>
        <pc:picChg chg="add mod">
          <ac:chgData name="Артём Ишманов" userId="2d0ed64cc875ec4e" providerId="LiveId" clId="{8A91C4D3-4CC2-47F7-8AF0-79F863106227}" dt="2025-12-14T21:15:39.513" v="133" actId="1076"/>
          <ac:picMkLst>
            <pc:docMk/>
            <pc:sldMk cId="3498969342" sldId="268"/>
            <ac:picMk id="5" creationId="{147330B5-59A8-D402-4FDC-129515D5BE63}"/>
          </ac:picMkLst>
        </pc:picChg>
        <pc:picChg chg="add mod">
          <ac:chgData name="Артём Ишманов" userId="2d0ed64cc875ec4e" providerId="LiveId" clId="{8A91C4D3-4CC2-47F7-8AF0-79F863106227}" dt="2025-12-14T21:12:07.587" v="76" actId="1076"/>
          <ac:picMkLst>
            <pc:docMk/>
            <pc:sldMk cId="3498969342" sldId="268"/>
            <ac:picMk id="6" creationId="{3AB1EFF9-B7A7-70BF-EF03-4AE65651592D}"/>
          </ac:picMkLst>
        </pc:picChg>
      </pc:sldChg>
      <pc:sldChg chg="addSp delSp modSp add mod">
        <pc:chgData name="Артём Ишманов" userId="2d0ed64cc875ec4e" providerId="LiveId" clId="{8A91C4D3-4CC2-47F7-8AF0-79F863106227}" dt="2025-12-14T21:35:56.213" v="234" actId="478"/>
        <pc:sldMkLst>
          <pc:docMk/>
          <pc:sldMk cId="1680293982" sldId="269"/>
        </pc:sldMkLst>
        <pc:spChg chg="mod">
          <ac:chgData name="Артём Ишманов" userId="2d0ed64cc875ec4e" providerId="LiveId" clId="{8A91C4D3-4CC2-47F7-8AF0-79F863106227}" dt="2025-12-14T21:14:36.786" v="118" actId="1076"/>
          <ac:spMkLst>
            <pc:docMk/>
            <pc:sldMk cId="1680293982" sldId="269"/>
            <ac:spMk id="2" creationId="{E05313C0-E99C-43E5-B419-927A0C42CBDF}"/>
          </ac:spMkLst>
        </pc:spChg>
        <pc:spChg chg="mod">
          <ac:chgData name="Артём Ишманов" userId="2d0ed64cc875ec4e" providerId="LiveId" clId="{8A91C4D3-4CC2-47F7-8AF0-79F863106227}" dt="2025-12-14T21:14:57.041" v="121" actId="1076"/>
          <ac:spMkLst>
            <pc:docMk/>
            <pc:sldMk cId="1680293982" sldId="269"/>
            <ac:spMk id="4" creationId="{23A8A9B5-DEE9-64A4-E247-2FCF349043DE}"/>
          </ac:spMkLst>
        </pc:spChg>
        <pc:spChg chg="del">
          <ac:chgData name="Артём Ишманов" userId="2d0ed64cc875ec4e" providerId="LiveId" clId="{8A91C4D3-4CC2-47F7-8AF0-79F863106227}" dt="2025-12-14T21:35:56.213" v="234" actId="478"/>
          <ac:spMkLst>
            <pc:docMk/>
            <pc:sldMk cId="1680293982" sldId="269"/>
            <ac:spMk id="7" creationId="{0B9662CF-975F-42B8-B6D7-A80EE22227EE}"/>
          </ac:spMkLst>
        </pc:spChg>
        <pc:picChg chg="add del mod">
          <ac:chgData name="Артём Ишманов" userId="2d0ed64cc875ec4e" providerId="LiveId" clId="{8A91C4D3-4CC2-47F7-8AF0-79F863106227}" dt="2025-12-14T21:12:53.859" v="91" actId="1076"/>
          <ac:picMkLst>
            <pc:docMk/>
            <pc:sldMk cId="1680293982" sldId="269"/>
            <ac:picMk id="3" creationId="{441CDF38-CA15-B36C-A677-C14105FD015B}"/>
          </ac:picMkLst>
        </pc:picChg>
        <pc:picChg chg="add del">
          <ac:chgData name="Артём Ишманов" userId="2d0ed64cc875ec4e" providerId="LiveId" clId="{8A91C4D3-4CC2-47F7-8AF0-79F863106227}" dt="2025-12-14T21:15:13.605" v="126" actId="478"/>
          <ac:picMkLst>
            <pc:docMk/>
            <pc:sldMk cId="1680293982" sldId="269"/>
            <ac:picMk id="5" creationId="{147330B5-59A8-D402-4FDC-129515D5BE63}"/>
          </ac:picMkLst>
        </pc:picChg>
        <pc:picChg chg="add del">
          <ac:chgData name="Артём Ишманов" userId="2d0ed64cc875ec4e" providerId="LiveId" clId="{8A91C4D3-4CC2-47F7-8AF0-79F863106227}" dt="2025-12-14T21:15:08.661" v="124" actId="478"/>
          <ac:picMkLst>
            <pc:docMk/>
            <pc:sldMk cId="1680293982" sldId="269"/>
            <ac:picMk id="6" creationId="{3AB1EFF9-B7A7-70BF-EF03-4AE65651592D}"/>
          </ac:picMkLst>
        </pc:picChg>
        <pc:picChg chg="add del mod">
          <ac:chgData name="Артём Ишманов" userId="2d0ed64cc875ec4e" providerId="LiveId" clId="{8A91C4D3-4CC2-47F7-8AF0-79F863106227}" dt="2025-12-14T21:12:53.859" v="91" actId="1076"/>
          <ac:picMkLst>
            <pc:docMk/>
            <pc:sldMk cId="1680293982" sldId="269"/>
            <ac:picMk id="8" creationId="{34903504-ABE3-2867-74CE-9C207303145D}"/>
          </ac:picMkLst>
        </pc:picChg>
        <pc:picChg chg="add mod">
          <ac:chgData name="Артём Ишманов" userId="2d0ed64cc875ec4e" providerId="LiveId" clId="{8A91C4D3-4CC2-47F7-8AF0-79F863106227}" dt="2025-12-14T21:15:25.119" v="130" actId="1076"/>
          <ac:picMkLst>
            <pc:docMk/>
            <pc:sldMk cId="1680293982" sldId="269"/>
            <ac:picMk id="9" creationId="{B9219E02-306C-7A1F-989C-1BF78E806B28}"/>
          </ac:picMkLst>
        </pc:picChg>
        <pc:picChg chg="add mod">
          <ac:chgData name="Артём Ишманов" userId="2d0ed64cc875ec4e" providerId="LiveId" clId="{8A91C4D3-4CC2-47F7-8AF0-79F863106227}" dt="2025-12-14T21:15:23.167" v="129" actId="1076"/>
          <ac:picMkLst>
            <pc:docMk/>
            <pc:sldMk cId="1680293982" sldId="269"/>
            <ac:picMk id="10" creationId="{1A543372-BB7F-5791-258D-62AD46A8D23E}"/>
          </ac:picMkLst>
        </pc:picChg>
      </pc:sldChg>
      <pc:sldChg chg="addSp delSp modSp add mod ord">
        <pc:chgData name="Артём Ишманов" userId="2d0ed64cc875ec4e" providerId="LiveId" clId="{8A91C4D3-4CC2-47F7-8AF0-79F863106227}" dt="2025-12-14T21:35:58.867" v="235" actId="478"/>
        <pc:sldMkLst>
          <pc:docMk/>
          <pc:sldMk cId="2476993229" sldId="270"/>
        </pc:sldMkLst>
        <pc:spChg chg="mod">
          <ac:chgData name="Артём Ишманов" userId="2d0ed64cc875ec4e" providerId="LiveId" clId="{8A91C4D3-4CC2-47F7-8AF0-79F863106227}" dt="2025-12-14T21:14:15.728" v="113" actId="1076"/>
          <ac:spMkLst>
            <pc:docMk/>
            <pc:sldMk cId="2476993229" sldId="270"/>
            <ac:spMk id="2" creationId="{E05313C0-E99C-43E5-B419-927A0C42CBDF}"/>
          </ac:spMkLst>
        </pc:spChg>
        <pc:spChg chg="mod">
          <ac:chgData name="Артём Ишманов" userId="2d0ed64cc875ec4e" providerId="LiveId" clId="{8A91C4D3-4CC2-47F7-8AF0-79F863106227}" dt="2025-12-14T21:14:51.161" v="120" actId="1076"/>
          <ac:spMkLst>
            <pc:docMk/>
            <pc:sldMk cId="2476993229" sldId="270"/>
            <ac:spMk id="4" creationId="{23A8A9B5-DEE9-64A4-E247-2FCF349043DE}"/>
          </ac:spMkLst>
        </pc:spChg>
        <pc:spChg chg="del">
          <ac:chgData name="Артём Ишманов" userId="2d0ed64cc875ec4e" providerId="LiveId" clId="{8A91C4D3-4CC2-47F7-8AF0-79F863106227}" dt="2025-12-14T21:35:58.867" v="235" actId="478"/>
          <ac:spMkLst>
            <pc:docMk/>
            <pc:sldMk cId="2476993229" sldId="270"/>
            <ac:spMk id="7" creationId="{0B9662CF-975F-42B8-B6D7-A80EE22227EE}"/>
          </ac:spMkLst>
        </pc:spChg>
        <pc:picChg chg="add mod">
          <ac:chgData name="Артём Ишманов" userId="2d0ed64cc875ec4e" providerId="LiveId" clId="{8A91C4D3-4CC2-47F7-8AF0-79F863106227}" dt="2025-12-14T21:13:55.987" v="107" actId="14100"/>
          <ac:picMkLst>
            <pc:docMk/>
            <pc:sldMk cId="2476993229" sldId="270"/>
            <ac:picMk id="3" creationId="{211929DD-FB2D-7C43-2D3C-972850EB0117}"/>
          </ac:picMkLst>
        </pc:picChg>
        <pc:picChg chg="add mod">
          <ac:chgData name="Артём Ишманов" userId="2d0ed64cc875ec4e" providerId="LiveId" clId="{8A91C4D3-4CC2-47F7-8AF0-79F863106227}" dt="2025-12-14T21:14:03.477" v="110" actId="1076"/>
          <ac:picMkLst>
            <pc:docMk/>
            <pc:sldMk cId="2476993229" sldId="270"/>
            <ac:picMk id="8" creationId="{116C4BA4-F539-FD32-AA44-6DAFD61E2ED8}"/>
          </ac:picMkLst>
        </pc:picChg>
      </pc:sldChg>
      <pc:sldChg chg="addSp modSp add mod">
        <pc:chgData name="Артём Ишманов" userId="2d0ed64cc875ec4e" providerId="LiveId" clId="{8A91C4D3-4CC2-47F7-8AF0-79F863106227}" dt="2025-12-14T21:20:24.535" v="189" actId="255"/>
        <pc:sldMkLst>
          <pc:docMk/>
          <pc:sldMk cId="197952678" sldId="271"/>
        </pc:sldMkLst>
        <pc:spChg chg="add mod">
          <ac:chgData name="Артём Ишманов" userId="2d0ed64cc875ec4e" providerId="LiveId" clId="{8A91C4D3-4CC2-47F7-8AF0-79F863106227}" dt="2025-12-14T21:20:24.535" v="189" actId="255"/>
          <ac:spMkLst>
            <pc:docMk/>
            <pc:sldMk cId="197952678" sldId="271"/>
            <ac:spMk id="2" creationId="{92FBE7BC-6096-07D0-6DF5-A3D9DF54028B}"/>
          </ac:spMkLst>
        </pc:spChg>
        <pc:spChg chg="mod">
          <ac:chgData name="Артём Ишманов" userId="2d0ed64cc875ec4e" providerId="LiveId" clId="{8A91C4D3-4CC2-47F7-8AF0-79F863106227}" dt="2025-12-14T21:19:17.488" v="177" actId="108"/>
          <ac:spMkLst>
            <pc:docMk/>
            <pc:sldMk cId="197952678" sldId="271"/>
            <ac:spMk id="16" creationId="{5B9331C3-7712-4142-83EC-649AE9ED420E}"/>
          </ac:spMkLst>
        </pc:spChg>
      </pc:sldChg>
      <pc:sldChg chg="add del">
        <pc:chgData name="Артём Ишманов" userId="2d0ed64cc875ec4e" providerId="LiveId" clId="{8A91C4D3-4CC2-47F7-8AF0-79F863106227}" dt="2025-12-14T21:15:55.122" v="134" actId="2696"/>
        <pc:sldMkLst>
          <pc:docMk/>
          <pc:sldMk cId="756029777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D1FD50-16F2-4DF4-8BDF-38D61CE69905}"/>
              </a:ext>
            </a:extLst>
          </p:cNvPr>
          <p:cNvSpPr/>
          <p:nvPr userDrawn="1"/>
        </p:nvSpPr>
        <p:spPr>
          <a:xfrm>
            <a:off x="903188" y="-247333"/>
            <a:ext cx="5752251" cy="20182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B3B6D4-8099-4756-8908-562500375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0E2CC7-777D-448D-B56E-B8CD1C186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BF387E-AB7B-4B4B-897D-81514C7BA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66F6873F-BC63-4C77-8C1F-6337C0BA4F5E}" type="datetimeFigureOut">
              <a:rPr lang="ru-RU" smtClean="0"/>
              <a:pPr/>
              <a:t>15.12.2025</a:t>
            </a:fld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0FBE17-044B-4AF6-A289-0A782F3B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A932D385-1C5C-4B8C-A1C5-1E6FA26AB17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0144957-439D-47CC-A8ED-6A2C122E5876}"/>
              </a:ext>
            </a:extLst>
          </p:cNvPr>
          <p:cNvSpPr/>
          <p:nvPr userDrawn="1"/>
        </p:nvSpPr>
        <p:spPr>
          <a:xfrm>
            <a:off x="4854698" y="6346745"/>
            <a:ext cx="248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presentation-creation.ru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59A56F-C8EE-4028-B120-76C4E70D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presentation-creation.ru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915E017-FBEA-43E5-BEF2-B852B6A94906}"/>
              </a:ext>
            </a:extLst>
          </p:cNvPr>
          <p:cNvSpPr/>
          <p:nvPr userDrawn="1"/>
        </p:nvSpPr>
        <p:spPr>
          <a:xfrm rot="5400000">
            <a:off x="11135364" y="890195"/>
            <a:ext cx="248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E6E6E6"/>
                </a:solidFill>
              </a:rPr>
              <a:t>presentation-creation.ru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C67BA58-7A09-4547-BAED-001287A2F2EE}"/>
              </a:ext>
            </a:extLst>
          </p:cNvPr>
          <p:cNvCxnSpPr/>
          <p:nvPr userDrawn="1"/>
        </p:nvCxnSpPr>
        <p:spPr>
          <a:xfrm>
            <a:off x="504497" y="231228"/>
            <a:ext cx="0" cy="283779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3296E60-0868-48A9-B479-2AB92BB2A7BF}"/>
              </a:ext>
            </a:extLst>
          </p:cNvPr>
          <p:cNvCxnSpPr/>
          <p:nvPr userDrawn="1"/>
        </p:nvCxnSpPr>
        <p:spPr>
          <a:xfrm>
            <a:off x="325821" y="483476"/>
            <a:ext cx="309004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38E0229F-261C-41BF-A12C-B5845FA2FBD6}"/>
              </a:ext>
            </a:extLst>
          </p:cNvPr>
          <p:cNvCxnSpPr/>
          <p:nvPr userDrawn="1"/>
        </p:nvCxnSpPr>
        <p:spPr>
          <a:xfrm>
            <a:off x="11661228" y="231228"/>
            <a:ext cx="0" cy="283779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B1CA08C-B418-4425-B845-DCC4DB589141}"/>
              </a:ext>
            </a:extLst>
          </p:cNvPr>
          <p:cNvCxnSpPr/>
          <p:nvPr userDrawn="1"/>
        </p:nvCxnSpPr>
        <p:spPr>
          <a:xfrm>
            <a:off x="8833946" y="483476"/>
            <a:ext cx="309004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4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99FCD3-56A4-4284-81DF-E3E50BDC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873F-BC63-4C77-8C1F-6337C0BA4F5E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6047691-5406-41FC-B8DB-B022027BF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7AEBC5-6561-4B36-B570-38605695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2D385-1C5C-4B8C-A1C5-1E6FA26AB1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35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F69B2-4FAE-42A4-BBC5-8BF096DE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CD1947-0CD2-42BD-BFD1-5C4416618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CDABD2-BF7A-4C8F-8B16-EA52A5F14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72B473-E977-441B-A8EB-3301D765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873F-BC63-4C77-8C1F-6337C0BA4F5E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7E1CEE-3915-4259-A6A7-D1B01B39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EB3D31-7ACD-4C98-9D8E-2BDDE7B0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2D385-1C5C-4B8C-A1C5-1E6FA26AB1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23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405F6B-C902-4B3E-9912-C6E442B6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7BC53AF-8425-4939-91AE-F683272D0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02FBB3-E12C-46E0-9C0A-AECE9178D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AFC505-F1A6-46C8-AAC8-934BC95D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873F-BC63-4C77-8C1F-6337C0BA4F5E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0E9474-4172-432C-832B-FEC719D7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F9343C-F37B-47D0-875B-2AF37732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2D385-1C5C-4B8C-A1C5-1E6FA26AB1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4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3A611-4217-496F-A970-40D336B5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99D7E-740A-449C-B04F-6390E5DB2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607AD3-B579-44BB-B354-6F0449D5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873F-BC63-4C77-8C1F-6337C0BA4F5E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BF37B6-1BF7-43A4-81B9-1EFFAFF2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56BAB7-98C3-43DF-A563-53F5C2CD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2D385-1C5C-4B8C-A1C5-1E6FA26AB1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7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7C772B-141C-4727-B105-B525D7504E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3AF9FFA-49AD-4472-B85D-6ACC9C4B2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AE0885-5569-4FF3-8865-96B5AEB0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873F-BC63-4C77-8C1F-6337C0BA4F5E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21D7BD-2437-400A-B0D7-8AFEDE15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05A581-BC3B-448C-8E3E-BD317415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2D385-1C5C-4B8C-A1C5-1E6FA26AB1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4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4AEA4B8-5F70-408F-8267-EBC3BF799D39}"/>
              </a:ext>
            </a:extLst>
          </p:cNvPr>
          <p:cNvSpPr/>
          <p:nvPr userDrawn="1"/>
        </p:nvSpPr>
        <p:spPr>
          <a:xfrm rot="5400000">
            <a:off x="9839084" y="3621485"/>
            <a:ext cx="4196080" cy="904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2BE6B4-BBE7-4FD2-9A9E-3F0A7E86E6ED}"/>
              </a:ext>
            </a:extLst>
          </p:cNvPr>
          <p:cNvSpPr/>
          <p:nvPr userDrawn="1"/>
        </p:nvSpPr>
        <p:spPr>
          <a:xfrm>
            <a:off x="903189" y="-247332"/>
            <a:ext cx="4196080" cy="904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FFB97-38B4-42A7-80AE-69C69F72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230E6E-34A3-4404-8606-8589BD17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93BDCE-95F6-4EC6-A9C0-FF77CF83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66F6873F-BC63-4C77-8C1F-6337C0BA4F5E}" type="datetimeFigureOut">
              <a:rPr lang="ru-RU" smtClean="0"/>
              <a:pPr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AE2F2B-EDB8-4986-A685-68299F3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0DE953-C93F-4FA1-80E3-31B9BEC7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932D385-1C5C-4B8C-A1C5-1E6FA26AB17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F320754-C7CA-4B0F-8B73-F8AA8A2CCFC9}"/>
              </a:ext>
            </a:extLst>
          </p:cNvPr>
          <p:cNvCxnSpPr>
            <a:cxnSpLocks/>
          </p:cNvCxnSpPr>
          <p:nvPr userDrawn="1"/>
        </p:nvCxnSpPr>
        <p:spPr>
          <a:xfrm>
            <a:off x="504497" y="36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D6C79DC-EE4C-4388-9262-DC5743925B11}"/>
              </a:ext>
            </a:extLst>
          </p:cNvPr>
          <p:cNvCxnSpPr>
            <a:cxnSpLocks/>
          </p:cNvCxnSpPr>
          <p:nvPr userDrawn="1"/>
        </p:nvCxnSpPr>
        <p:spPr>
          <a:xfrm>
            <a:off x="325821" y="4680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F6707BF-E794-4758-9198-C4AAEF44FAB4}"/>
              </a:ext>
            </a:extLst>
          </p:cNvPr>
          <p:cNvCxnSpPr>
            <a:cxnSpLocks/>
          </p:cNvCxnSpPr>
          <p:nvPr userDrawn="1"/>
        </p:nvCxnSpPr>
        <p:spPr>
          <a:xfrm>
            <a:off x="11768959" y="522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7D4AAE0-5436-4037-A072-14A77D30BC5C}"/>
              </a:ext>
            </a:extLst>
          </p:cNvPr>
          <p:cNvCxnSpPr>
            <a:cxnSpLocks/>
          </p:cNvCxnSpPr>
          <p:nvPr userDrawn="1"/>
        </p:nvCxnSpPr>
        <p:spPr>
          <a:xfrm>
            <a:off x="10770476" y="62582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1330AE4-0F80-4FD2-B97D-7A59BDCEC183}"/>
              </a:ext>
            </a:extLst>
          </p:cNvPr>
          <p:cNvCxnSpPr>
            <a:cxnSpLocks/>
          </p:cNvCxnSpPr>
          <p:nvPr userDrawn="1"/>
        </p:nvCxnSpPr>
        <p:spPr>
          <a:xfrm>
            <a:off x="11768959" y="36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9ED9AD7-2833-49ED-A8DA-415C198F42A6}"/>
              </a:ext>
            </a:extLst>
          </p:cNvPr>
          <p:cNvCxnSpPr>
            <a:cxnSpLocks/>
          </p:cNvCxnSpPr>
          <p:nvPr userDrawn="1"/>
        </p:nvCxnSpPr>
        <p:spPr>
          <a:xfrm>
            <a:off x="10770476" y="467381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FBCD121-23DE-4E48-9674-5BF667C62D10}"/>
              </a:ext>
            </a:extLst>
          </p:cNvPr>
          <p:cNvCxnSpPr>
            <a:cxnSpLocks/>
          </p:cNvCxnSpPr>
          <p:nvPr userDrawn="1"/>
        </p:nvCxnSpPr>
        <p:spPr>
          <a:xfrm>
            <a:off x="325821" y="62582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E9831BE-31D6-4DF1-91FE-B61B9CEC498A}"/>
              </a:ext>
            </a:extLst>
          </p:cNvPr>
          <p:cNvCxnSpPr>
            <a:cxnSpLocks/>
          </p:cNvCxnSpPr>
          <p:nvPr userDrawn="1"/>
        </p:nvCxnSpPr>
        <p:spPr>
          <a:xfrm>
            <a:off x="504000" y="522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5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Заголовок и объект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F84C9FF-64C4-4618-9726-6B133EDCAA1C}"/>
              </a:ext>
            </a:extLst>
          </p:cNvPr>
          <p:cNvSpPr/>
          <p:nvPr userDrawn="1"/>
        </p:nvSpPr>
        <p:spPr>
          <a:xfrm>
            <a:off x="903189" y="-247332"/>
            <a:ext cx="4196080" cy="904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75B04B1-DB07-4665-BD0A-B478E567E861}"/>
              </a:ext>
            </a:extLst>
          </p:cNvPr>
          <p:cNvSpPr/>
          <p:nvPr userDrawn="1"/>
        </p:nvSpPr>
        <p:spPr>
          <a:xfrm rot="5400000">
            <a:off x="9839084" y="3621485"/>
            <a:ext cx="4196080" cy="904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FFB97-38B4-42A7-80AE-69C69F72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230E6E-34A3-4404-8606-8589BD17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93BDCE-95F6-4EC6-A9C0-FF77CF83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66F6873F-BC63-4C77-8C1F-6337C0BA4F5E}" type="datetimeFigureOut">
              <a:rPr lang="ru-RU" smtClean="0"/>
              <a:pPr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AE2F2B-EDB8-4986-A685-68299F3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0DE953-C93F-4FA1-80E3-31B9BEC7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932D385-1C5C-4B8C-A1C5-1E6FA26AB17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F539780-49F5-4453-B246-123EF9869C97}"/>
              </a:ext>
            </a:extLst>
          </p:cNvPr>
          <p:cNvCxnSpPr>
            <a:cxnSpLocks/>
          </p:cNvCxnSpPr>
          <p:nvPr userDrawn="1"/>
        </p:nvCxnSpPr>
        <p:spPr>
          <a:xfrm>
            <a:off x="504497" y="36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B8BB6DE-FEDF-40A7-860E-03F8897CFC45}"/>
              </a:ext>
            </a:extLst>
          </p:cNvPr>
          <p:cNvCxnSpPr>
            <a:cxnSpLocks/>
          </p:cNvCxnSpPr>
          <p:nvPr userDrawn="1"/>
        </p:nvCxnSpPr>
        <p:spPr>
          <a:xfrm>
            <a:off x="325821" y="4680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1B34079-A0CC-4764-B2FB-A039F07A6BC2}"/>
              </a:ext>
            </a:extLst>
          </p:cNvPr>
          <p:cNvCxnSpPr>
            <a:cxnSpLocks/>
          </p:cNvCxnSpPr>
          <p:nvPr userDrawn="1"/>
        </p:nvCxnSpPr>
        <p:spPr>
          <a:xfrm>
            <a:off x="11768959" y="522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F4253EE-6072-4F68-971B-A47CB1ED625F}"/>
              </a:ext>
            </a:extLst>
          </p:cNvPr>
          <p:cNvCxnSpPr>
            <a:cxnSpLocks/>
          </p:cNvCxnSpPr>
          <p:nvPr userDrawn="1"/>
        </p:nvCxnSpPr>
        <p:spPr>
          <a:xfrm>
            <a:off x="10770476" y="62582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406EFD0-7731-42D5-BFEB-A9093C23524D}"/>
              </a:ext>
            </a:extLst>
          </p:cNvPr>
          <p:cNvCxnSpPr>
            <a:cxnSpLocks/>
          </p:cNvCxnSpPr>
          <p:nvPr userDrawn="1"/>
        </p:nvCxnSpPr>
        <p:spPr>
          <a:xfrm>
            <a:off x="11768959" y="36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43A88D89-5BF4-4CCE-BDB9-19A752ED55FC}"/>
              </a:ext>
            </a:extLst>
          </p:cNvPr>
          <p:cNvCxnSpPr>
            <a:cxnSpLocks/>
          </p:cNvCxnSpPr>
          <p:nvPr userDrawn="1"/>
        </p:nvCxnSpPr>
        <p:spPr>
          <a:xfrm>
            <a:off x="10770476" y="467381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9EEA78E-9AF0-41D3-861E-9195C915C0D2}"/>
              </a:ext>
            </a:extLst>
          </p:cNvPr>
          <p:cNvCxnSpPr>
            <a:cxnSpLocks/>
          </p:cNvCxnSpPr>
          <p:nvPr userDrawn="1"/>
        </p:nvCxnSpPr>
        <p:spPr>
          <a:xfrm>
            <a:off x="325821" y="62582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E6D758FC-2531-4B75-97B5-2AF89F9A07EF}"/>
              </a:ext>
            </a:extLst>
          </p:cNvPr>
          <p:cNvCxnSpPr>
            <a:cxnSpLocks/>
          </p:cNvCxnSpPr>
          <p:nvPr userDrawn="1"/>
        </p:nvCxnSpPr>
        <p:spPr>
          <a:xfrm>
            <a:off x="504000" y="522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9E25F44-2886-4168-A05A-B449B6CBB3FD}"/>
              </a:ext>
            </a:extLst>
          </p:cNvPr>
          <p:cNvSpPr/>
          <p:nvPr userDrawn="1"/>
        </p:nvSpPr>
        <p:spPr>
          <a:xfrm>
            <a:off x="903189" y="-247332"/>
            <a:ext cx="4196080" cy="904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CAFB58-3E06-41C1-B1D3-8E757395E9F5}"/>
              </a:ext>
            </a:extLst>
          </p:cNvPr>
          <p:cNvSpPr/>
          <p:nvPr userDrawn="1"/>
        </p:nvSpPr>
        <p:spPr>
          <a:xfrm>
            <a:off x="596137" y="1805817"/>
            <a:ext cx="694326" cy="1113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FFB97-38B4-42A7-80AE-69C69F72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230E6E-34A3-4404-8606-8589BD17067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59338" y="1825625"/>
            <a:ext cx="7870785" cy="55515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93BDCE-95F6-4EC6-A9C0-FF77CF83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66F6873F-BC63-4C77-8C1F-6337C0BA4F5E}" type="datetimeFigureOut">
              <a:rPr lang="ru-RU" smtClean="0"/>
              <a:pPr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AE2F2B-EDB8-4986-A685-68299F3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0DE953-C93F-4FA1-80E3-31B9BEC7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932D385-1C5C-4B8C-A1C5-1E6FA26AB17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B639A41-DCFC-4CBD-95A9-00918D1E0C5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59337" y="2515712"/>
            <a:ext cx="7870785" cy="5551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E6A01D8-B25F-4969-9EEE-02D40393738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444548" y="3400900"/>
            <a:ext cx="7870785" cy="55515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B1E053F-9E78-4E0C-A2B0-31B557FA902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444547" y="4090987"/>
            <a:ext cx="7870785" cy="5551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7B877FE1-D2EF-4E9F-AC08-DACA8D5147E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436188" y="4916011"/>
            <a:ext cx="7870785" cy="55515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78790F4C-C0C7-494A-ACE0-B312EAD20E8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436187" y="5606098"/>
            <a:ext cx="7870785" cy="5551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FD3D3-A261-41F6-9B31-77CF879FEDB4}"/>
              </a:ext>
            </a:extLst>
          </p:cNvPr>
          <p:cNvSpPr txBox="1"/>
          <p:nvPr userDrawn="1"/>
        </p:nvSpPr>
        <p:spPr>
          <a:xfrm>
            <a:off x="656202" y="1595368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/>
              <a:t>1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889ABCA-A0FD-4E3C-AFB3-8604C63789C3}"/>
              </a:ext>
            </a:extLst>
          </p:cNvPr>
          <p:cNvSpPr/>
          <p:nvPr userDrawn="1"/>
        </p:nvSpPr>
        <p:spPr>
          <a:xfrm>
            <a:off x="604341" y="3324606"/>
            <a:ext cx="694326" cy="1113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A9D2CA-8F73-4D3A-9B91-2101DC1239D1}"/>
              </a:ext>
            </a:extLst>
          </p:cNvPr>
          <p:cNvSpPr txBox="1"/>
          <p:nvPr userDrawn="1"/>
        </p:nvSpPr>
        <p:spPr>
          <a:xfrm>
            <a:off x="664406" y="3114157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/>
              <a:t>2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59BE560-D647-44EE-9A88-B7FD52A2E5FE}"/>
              </a:ext>
            </a:extLst>
          </p:cNvPr>
          <p:cNvSpPr/>
          <p:nvPr userDrawn="1"/>
        </p:nvSpPr>
        <p:spPr>
          <a:xfrm>
            <a:off x="604341" y="4872252"/>
            <a:ext cx="694326" cy="1113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C91866-0E34-4E24-830A-F655D0C79346}"/>
              </a:ext>
            </a:extLst>
          </p:cNvPr>
          <p:cNvSpPr txBox="1"/>
          <p:nvPr userDrawn="1"/>
        </p:nvSpPr>
        <p:spPr>
          <a:xfrm>
            <a:off x="664406" y="4661803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/>
              <a:t>3</a:t>
            </a: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9E2F3F11-B7C5-483E-86A6-1287F67442C8}"/>
              </a:ext>
            </a:extLst>
          </p:cNvPr>
          <p:cNvCxnSpPr>
            <a:cxnSpLocks/>
          </p:cNvCxnSpPr>
          <p:nvPr userDrawn="1"/>
        </p:nvCxnSpPr>
        <p:spPr>
          <a:xfrm>
            <a:off x="504497" y="36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2371BBAA-077E-4C88-B1DD-BEF3872F56D6}"/>
              </a:ext>
            </a:extLst>
          </p:cNvPr>
          <p:cNvCxnSpPr>
            <a:cxnSpLocks/>
          </p:cNvCxnSpPr>
          <p:nvPr userDrawn="1"/>
        </p:nvCxnSpPr>
        <p:spPr>
          <a:xfrm>
            <a:off x="325821" y="4680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42CE9A3-0EC4-457C-8634-4F0E0AD2DC25}"/>
              </a:ext>
            </a:extLst>
          </p:cNvPr>
          <p:cNvCxnSpPr>
            <a:cxnSpLocks/>
          </p:cNvCxnSpPr>
          <p:nvPr userDrawn="1"/>
        </p:nvCxnSpPr>
        <p:spPr>
          <a:xfrm>
            <a:off x="11768959" y="522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E021C39A-DCA1-4E06-8D31-E867516DE30B}"/>
              </a:ext>
            </a:extLst>
          </p:cNvPr>
          <p:cNvCxnSpPr>
            <a:cxnSpLocks/>
          </p:cNvCxnSpPr>
          <p:nvPr userDrawn="1"/>
        </p:nvCxnSpPr>
        <p:spPr>
          <a:xfrm>
            <a:off x="10770476" y="62582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BC02349D-6773-40E7-9A32-EEA66FDCB6BD}"/>
              </a:ext>
            </a:extLst>
          </p:cNvPr>
          <p:cNvCxnSpPr>
            <a:cxnSpLocks/>
          </p:cNvCxnSpPr>
          <p:nvPr userDrawn="1"/>
        </p:nvCxnSpPr>
        <p:spPr>
          <a:xfrm>
            <a:off x="11768959" y="36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C3469A3A-6A19-49D5-8236-5D576EC201A2}"/>
              </a:ext>
            </a:extLst>
          </p:cNvPr>
          <p:cNvCxnSpPr>
            <a:cxnSpLocks/>
          </p:cNvCxnSpPr>
          <p:nvPr userDrawn="1"/>
        </p:nvCxnSpPr>
        <p:spPr>
          <a:xfrm>
            <a:off x="10770476" y="467381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B2DF72E4-035F-4A8A-9CC4-6AEE40CEC0F1}"/>
              </a:ext>
            </a:extLst>
          </p:cNvPr>
          <p:cNvCxnSpPr>
            <a:cxnSpLocks/>
          </p:cNvCxnSpPr>
          <p:nvPr userDrawn="1"/>
        </p:nvCxnSpPr>
        <p:spPr>
          <a:xfrm>
            <a:off x="325821" y="62582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BEBAF21C-252C-41DF-B8BC-ED32970F4A58}"/>
              </a:ext>
            </a:extLst>
          </p:cNvPr>
          <p:cNvCxnSpPr>
            <a:cxnSpLocks/>
          </p:cNvCxnSpPr>
          <p:nvPr userDrawn="1"/>
        </p:nvCxnSpPr>
        <p:spPr>
          <a:xfrm>
            <a:off x="504000" y="522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9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FFB97-38B4-42A7-80AE-69C69F72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230E6E-34A3-4404-8606-8589BD17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93BDCE-95F6-4EC6-A9C0-FF77CF83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66F6873F-BC63-4C77-8C1F-6337C0BA4F5E}" type="datetimeFigureOut">
              <a:rPr lang="ru-RU" smtClean="0"/>
              <a:pPr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AE2F2B-EDB8-4986-A685-68299F3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0DE953-C93F-4FA1-80E3-31B9BEC7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932D385-1C5C-4B8C-A1C5-1E6FA26AB17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208EC90-944D-41D0-9B21-591317DD814D}"/>
              </a:ext>
            </a:extLst>
          </p:cNvPr>
          <p:cNvCxnSpPr>
            <a:cxnSpLocks/>
          </p:cNvCxnSpPr>
          <p:nvPr userDrawn="1"/>
        </p:nvCxnSpPr>
        <p:spPr>
          <a:xfrm>
            <a:off x="504497" y="36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5437CD4-F16C-4334-8808-32569D0AE01F}"/>
              </a:ext>
            </a:extLst>
          </p:cNvPr>
          <p:cNvCxnSpPr>
            <a:cxnSpLocks/>
          </p:cNvCxnSpPr>
          <p:nvPr userDrawn="1"/>
        </p:nvCxnSpPr>
        <p:spPr>
          <a:xfrm>
            <a:off x="325821" y="4680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980DD60-1AA3-4A08-9611-651D640EC22A}"/>
              </a:ext>
            </a:extLst>
          </p:cNvPr>
          <p:cNvCxnSpPr>
            <a:cxnSpLocks/>
          </p:cNvCxnSpPr>
          <p:nvPr userDrawn="1"/>
        </p:nvCxnSpPr>
        <p:spPr>
          <a:xfrm>
            <a:off x="11768959" y="522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D12EC0C-4C49-4CF8-BBAE-C52D728BEC6F}"/>
              </a:ext>
            </a:extLst>
          </p:cNvPr>
          <p:cNvCxnSpPr>
            <a:cxnSpLocks/>
          </p:cNvCxnSpPr>
          <p:nvPr userDrawn="1"/>
        </p:nvCxnSpPr>
        <p:spPr>
          <a:xfrm>
            <a:off x="10770476" y="62582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F812C86-C516-4FA0-A290-3977B163D412}"/>
              </a:ext>
            </a:extLst>
          </p:cNvPr>
          <p:cNvCxnSpPr>
            <a:cxnSpLocks/>
          </p:cNvCxnSpPr>
          <p:nvPr userDrawn="1"/>
        </p:nvCxnSpPr>
        <p:spPr>
          <a:xfrm>
            <a:off x="11768959" y="36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EC4F17A9-F14F-4A29-B7E0-1F9F399FC35C}"/>
              </a:ext>
            </a:extLst>
          </p:cNvPr>
          <p:cNvCxnSpPr>
            <a:cxnSpLocks/>
          </p:cNvCxnSpPr>
          <p:nvPr userDrawn="1"/>
        </p:nvCxnSpPr>
        <p:spPr>
          <a:xfrm>
            <a:off x="10770476" y="467381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D3E6B25-E05F-4368-A4E2-3951418D57DD}"/>
              </a:ext>
            </a:extLst>
          </p:cNvPr>
          <p:cNvCxnSpPr>
            <a:cxnSpLocks/>
          </p:cNvCxnSpPr>
          <p:nvPr userDrawn="1"/>
        </p:nvCxnSpPr>
        <p:spPr>
          <a:xfrm>
            <a:off x="325821" y="6258200"/>
            <a:ext cx="116664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8FE516D-0347-4D4B-8906-E720575B4150}"/>
              </a:ext>
            </a:extLst>
          </p:cNvPr>
          <p:cNvCxnSpPr>
            <a:cxnSpLocks/>
          </p:cNvCxnSpPr>
          <p:nvPr userDrawn="1"/>
        </p:nvCxnSpPr>
        <p:spPr>
          <a:xfrm>
            <a:off x="504000" y="5220000"/>
            <a:ext cx="0" cy="11246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AFC2F1-B382-4B54-9A9F-910235201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8882E1-F531-4863-8725-4DFFB1D93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542041-3F17-4A54-9CFD-5CC89C88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873F-BC63-4C77-8C1F-6337C0BA4F5E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3D8362-ABA0-448B-9472-8CE30412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12121C-8D9C-473B-9CAA-041E14CE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2D385-1C5C-4B8C-A1C5-1E6FA26AB1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D5AC9-D947-4E91-8E54-564E619C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BC3E08-A33C-41B0-9FF8-A48D661D3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563770-7BF6-4230-8BC5-AB14818DC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4B284D-4A4E-43FE-BC90-E29166BB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873F-BC63-4C77-8C1F-6337C0BA4F5E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D419C2-0DDE-45ED-A6BB-A7CF0C6F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8D6DE2-C0F1-4631-8D1B-61DD10E7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2D385-1C5C-4B8C-A1C5-1E6FA26AB1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0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F1CD0-71F9-4ED3-890F-20F3C621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FEAC71-3741-4F27-877E-AC8E2B1CC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0C1B9D-7DA5-4D32-81AA-D58CAF37C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445751E-43C2-4B2E-91C9-868F84D3E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06CFF53-F322-41AA-9E85-224959B71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524C7FE-288B-4A4F-A747-871045CD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873F-BC63-4C77-8C1F-6337C0BA4F5E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53F8A51-9E24-4CD8-9A95-89D90C669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629EE09-F27C-4D57-8664-E5E7CB80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2D385-1C5C-4B8C-A1C5-1E6FA26AB1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29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EF0AC8-9D6A-48CD-9E4D-7A12D1C8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73AF8AA-A3DF-45CE-90B8-A257BB2E7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873F-BC63-4C77-8C1F-6337C0BA4F5E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DF56705-7C94-4DCD-BF06-8BF6906E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F7DF18-617E-48F0-9074-B7506BDF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2D385-1C5C-4B8C-A1C5-1E6FA26AB1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6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presentation-creation.ru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E9284-BDA4-45F8-A54F-94F6151A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2D6D37-E80C-4087-8866-D624C739E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A1800B-2E1A-4303-9892-AB08F80EA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6873F-BC63-4C77-8C1F-6337C0BA4F5E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BC04A6-2998-40EB-BF13-94B54C7AD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CE2691-9DFE-40D1-8BB1-8DFF491DA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2D385-1C5C-4B8C-A1C5-1E6FA26AB176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16"/>
            <a:extLst>
              <a:ext uri="{FF2B5EF4-FFF2-40B4-BE49-F238E27FC236}">
                <a16:creationId xmlns:a16="http://schemas.microsoft.com/office/drawing/2014/main" id="{1847D26E-390E-4229-B0D7-62066CD41B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2808" y="-639945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6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resentation-creation.ru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912997-22BC-BAD0-2156-611B63378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/>
          <a:stretch/>
        </p:blipFill>
        <p:spPr>
          <a:xfrm>
            <a:off x="774761" y="440146"/>
            <a:ext cx="5856859" cy="1404289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32DADA9-97FE-DD2B-C02D-F3A97FBC1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223" y="2134397"/>
            <a:ext cx="8102353" cy="1404289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РАЗРАБОТКА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СИСТЕМ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«Судоку»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09.02.07.2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.3.2.3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E176B8F-8B56-8751-D409-8184C2151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9571" y="3828648"/>
            <a:ext cx="3444534" cy="1651285"/>
          </a:xfrm>
        </p:spPr>
        <p:txBody>
          <a:bodyPr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выполнил:</a:t>
            </a: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обучающийся группы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ИСП2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Ишманов А. Ф.</a:t>
            </a: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Филимонов А. Ю.</a:t>
            </a:r>
          </a:p>
        </p:txBody>
      </p:sp>
      <p:sp>
        <p:nvSpPr>
          <p:cNvPr id="12" name="Google Shape;94;p13">
            <a:extLst>
              <a:ext uri="{FF2B5EF4-FFF2-40B4-BE49-F238E27FC236}">
                <a16:creationId xmlns:a16="http://schemas.microsoft.com/office/drawing/2014/main" id="{EAA056D7-4CFF-26F5-5F59-3F8578291F4F}"/>
              </a:ext>
            </a:extLst>
          </p:cNvPr>
          <p:cNvSpPr txBox="1">
            <a:spLocks/>
          </p:cNvSpPr>
          <p:nvPr/>
        </p:nvSpPr>
        <p:spPr>
          <a:xfrm>
            <a:off x="5201850" y="6347534"/>
            <a:ext cx="1788300" cy="510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D485B"/>
              </a:buClr>
              <a:buSzPts val="1800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Пермь, 202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  <a:buClr>
                <a:srgbClr val="4D485B"/>
              </a:buClr>
              <a:buSzPts val="1800"/>
            </a:pP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22841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4AF770-64CD-4FF7-92A0-D9D4E501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ru-RU" dirty="0"/>
              <a:t>тестирование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4425489-43E8-4F23-0E9F-EAD99E368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888" y="1533260"/>
            <a:ext cx="8402223" cy="1895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F51659-4763-D2F7-AF36-962A964932DA}"/>
              </a:ext>
            </a:extLst>
          </p:cNvPr>
          <p:cNvSpPr txBox="1"/>
          <p:nvPr/>
        </p:nvSpPr>
        <p:spPr>
          <a:xfrm>
            <a:off x="3047999" y="3700544"/>
            <a:ext cx="6096000" cy="2303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spcBef>
                <a:spcPts val="1000"/>
              </a:spcBef>
            </a:pPr>
            <a:r>
              <a:rPr lang="ru-RU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Проведены следующие тесты:</a:t>
            </a:r>
          </a:p>
          <a:p>
            <a:pPr marL="228600" lvl="0" indent="450215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Правильность создания головоломки 9 на 9</a:t>
            </a:r>
          </a:p>
          <a:p>
            <a:pPr marL="228600" lvl="0" indent="450215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Правильность создания головоломки 16 на 16</a:t>
            </a:r>
          </a:p>
          <a:p>
            <a:pPr marL="228600" lvl="0" indent="450215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Правильность регистрации</a:t>
            </a:r>
          </a:p>
          <a:p>
            <a:pPr marL="228600" lvl="0" indent="450215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Правильность сохранения результата в таблицу лидеров</a:t>
            </a:r>
          </a:p>
          <a:p>
            <a:pPr marL="228600" indent="450215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Все тесты прошли успешно.</a:t>
            </a:r>
          </a:p>
        </p:txBody>
      </p:sp>
    </p:spTree>
    <p:extLst>
      <p:ext uri="{BB962C8B-B14F-4D97-AF65-F5344CB8AC3E}">
        <p14:creationId xmlns:p14="http://schemas.microsoft.com/office/powerpoint/2010/main" val="407924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5B9331C3-7712-4142-83EC-649AE9ED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ресурса</a:t>
            </a:r>
          </a:p>
        </p:txBody>
      </p:sp>
      <p:pic>
        <p:nvPicPr>
          <p:cNvPr id="2" name="Desktop 2025.12.15 - 02.30.54.02">
            <a:hlinkClick r:id="" action="ppaction://media"/>
            <a:extLst>
              <a:ext uri="{FF2B5EF4-FFF2-40B4-BE49-F238E27FC236}">
                <a16:creationId xmlns:a16="http://schemas.microsoft.com/office/drawing/2014/main" id="{4BBB0154-7643-7FDA-7A4F-590260F1B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2962" y="1690688"/>
            <a:ext cx="7966075" cy="448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0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5B9331C3-7712-4142-83EC-649AE9ED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7F7F434D-6865-451C-A808-1B26813BB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000" y="6590454"/>
            <a:ext cx="7650000" cy="365126"/>
          </a:xfrm>
        </p:spPr>
        <p:txBody>
          <a:bodyPr/>
          <a:lstStyle/>
          <a:p>
            <a:r>
              <a:rPr lang="ru-RU" dirty="0"/>
              <a:t>Шаблоны презентаций с сайта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presentation-creation.ru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Объект 11">
            <a:extLst>
              <a:ext uri="{FF2B5EF4-FFF2-40B4-BE49-F238E27FC236}">
                <a16:creationId xmlns:a16="http://schemas.microsoft.com/office/drawing/2014/main" id="{92FBE7BC-6096-07D0-6DF5-A3D9DF54028B}"/>
              </a:ext>
            </a:extLst>
          </p:cNvPr>
          <p:cNvSpPr txBox="1">
            <a:spLocks/>
          </p:cNvSpPr>
          <p:nvPr/>
        </p:nvSpPr>
        <p:spPr>
          <a:xfrm>
            <a:off x="523874" y="1628776"/>
            <a:ext cx="11401425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buNone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В процессе разработки были решены все поставленные задачи:</a:t>
            </a:r>
          </a:p>
          <a:p>
            <a:pPr marL="342900" indent="-342900" algn="just">
              <a:lnSpc>
                <a:spcPct val="14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Проанализировать правила игры Судоку и алгоритмы генерации игрового поля. </a:t>
            </a:r>
          </a:p>
          <a:p>
            <a:pPr marL="342900" indent="-342900" algn="just">
              <a:lnSpc>
                <a:spcPct val="14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Изучить возможности технологии WPF для построения интерфейса и библиотеки SQLite.Core для работы с базами данных.</a:t>
            </a:r>
          </a:p>
          <a:p>
            <a:pPr marL="342900" indent="-342900" algn="just">
              <a:lnSpc>
                <a:spcPct val="14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Разработать структуру классов, логику взаимодействия интерфейса и программного кода.</a:t>
            </a:r>
          </a:p>
          <a:p>
            <a:pPr marL="342900" indent="-342900" algn="just">
              <a:lnSpc>
                <a:spcPct val="14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Создать пользовательский интерфейс при помощи XAML и программный код на C#.</a:t>
            </a:r>
          </a:p>
          <a:p>
            <a:pPr marL="342900" indent="-342900" algn="just">
              <a:lnSpc>
                <a:spcPct val="14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Реализовать таблицу лидеров и аккаунты с помощью SQLite.</a:t>
            </a:r>
          </a:p>
          <a:p>
            <a:pPr marL="342900" indent="-342900" algn="just">
              <a:lnSpc>
                <a:spcPct val="140000"/>
              </a:lnSpc>
              <a:buFont typeface="+mj-lt"/>
              <a:buAutoNum type="arabicPeriod"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Тестирование и исправление ошибок.</a:t>
            </a:r>
          </a:p>
          <a:p>
            <a:pPr marL="0" indent="0" algn="just">
              <a:lnSpc>
                <a:spcPct val="140000"/>
              </a:lnSpc>
              <a:buNone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Практическая значимость работы заключается в создании полнофункционального программного продукта, готового к использованию для тренировки логического мышления, внимания и проведения досуга пользователей.</a:t>
            </a:r>
          </a:p>
          <a:p>
            <a:pPr marL="0" indent="0" algn="just">
              <a:lnSpc>
                <a:spcPct val="140000"/>
              </a:lnSpc>
              <a:buNone/>
            </a:pPr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rPr>
              <a:t>Разработанное приложение соответствует всем заявленным требованиям и готово к эксплуатации.</a:t>
            </a:r>
          </a:p>
        </p:txBody>
      </p:sp>
    </p:spTree>
    <p:extLst>
      <p:ext uri="{BB962C8B-B14F-4D97-AF65-F5344CB8AC3E}">
        <p14:creationId xmlns:p14="http://schemas.microsoft.com/office/powerpoint/2010/main" val="19795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9">
            <a:extLst>
              <a:ext uri="{FF2B5EF4-FFF2-40B4-BE49-F238E27FC236}">
                <a16:creationId xmlns:a16="http://schemas.microsoft.com/office/drawing/2014/main" id="{A87CEA5A-215A-4DBB-B545-F50CF292DAA2}"/>
              </a:ext>
            </a:extLst>
          </p:cNvPr>
          <p:cNvSpPr txBox="1">
            <a:spLocks/>
          </p:cNvSpPr>
          <p:nvPr/>
        </p:nvSpPr>
        <p:spPr>
          <a:xfrm>
            <a:off x="3334871" y="2406358"/>
            <a:ext cx="5522258" cy="2045284"/>
          </a:xfrm>
          <a:prstGeom prst="rect">
            <a:avLst/>
          </a:prstGeom>
          <a:effectLst>
            <a:outerShdw blurRad="50800" dist="38100" dir="5400000" algn="t" rotWithShape="0">
              <a:schemeClr val="accent4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64816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48EEE-EB04-45C3-8A11-F15DBC12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E16F1E-F64A-4CD2-8C02-7EED1305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Проблема. В современном мире, характеризующемся высокой скоростью жизни и постоянным потоком информации, растет потребность в инструментах, которые способствуют развитию когнитивных функций, тренировке логического мышления, внимания и концентрации. Настольные и мобильные игры, нацеленные на интеллектуальное развитие, пользуются неизменной популярностью. Одной из таких классических и востребованных головоломок является Судоку.</a:t>
            </a:r>
          </a:p>
          <a:p>
            <a:pPr indent="450215" algn="just">
              <a:lnSpc>
                <a:spcPct val="150000"/>
              </a:lnSpc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Актуальность. Исходя из этого, актуальной задачей является разработка современного и функционального приложения "Судоку", которое удовлетворит потребность пользователей в качественной и увлекательной логической игре.</a:t>
            </a:r>
          </a:p>
        </p:txBody>
      </p:sp>
    </p:spTree>
    <p:extLst>
      <p:ext uri="{BB962C8B-B14F-4D97-AF65-F5344CB8AC3E}">
        <p14:creationId xmlns:p14="http://schemas.microsoft.com/office/powerpoint/2010/main" val="30105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648EEE-EB04-45C3-8A11-F15DBC12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ТЕОРЕТИЧЕСКАЯ</a:t>
            </a:r>
            <a: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/>
              <a:t>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E16F1E-F64A-4CD2-8C02-7EED1305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ru-RU" sz="2200" dirty="0">
                <a:latin typeface="Times New Roman" panose="02020603050405020304" pitchFamily="18" charset="0"/>
              </a:rPr>
              <a:t>Цель работы: проектирование и разработка десктопного приложения «Судоку», обеспечивающего пользователю возможность игры в головоломку с таблицей лидеров.</a:t>
            </a:r>
          </a:p>
          <a:p>
            <a:pPr indent="0" algn="just">
              <a:lnSpc>
                <a:spcPct val="150000"/>
              </a:lnSpc>
              <a:buNone/>
            </a:pPr>
            <a:r>
              <a:rPr lang="ru-RU" sz="2200" dirty="0">
                <a:latin typeface="Times New Roman" panose="02020603050405020304" pitchFamily="18" charset="0"/>
              </a:rPr>
              <a:t>Для достижения цели проекта необходимо решить следующие задачи:</a:t>
            </a:r>
          </a:p>
          <a:p>
            <a:pPr marL="6858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</a:rPr>
              <a:t>Проанализировать правила игры Судоку и алгоритмы генерации игрового поля. </a:t>
            </a:r>
          </a:p>
          <a:p>
            <a:pPr marL="6858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</a:rPr>
              <a:t>Изучить возможности технологии WPF для построения интерфейса и библиотеки SQLite.Core для работы с базами данных.</a:t>
            </a:r>
          </a:p>
          <a:p>
            <a:pPr marL="6858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</a:rPr>
              <a:t>Разработать структуру классов, логику взаимодействия интерфейса и программного кода.</a:t>
            </a:r>
          </a:p>
          <a:p>
            <a:pPr marL="6858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</a:rPr>
              <a:t>Создать пользовательский интерфейс при помощи XAML и программный код на C#.</a:t>
            </a:r>
          </a:p>
          <a:p>
            <a:pPr marL="6858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</a:rPr>
              <a:t>Реализовать таблицу лидеров и аккаунты с помощью SQLite.</a:t>
            </a:r>
          </a:p>
          <a:p>
            <a:pPr marL="6858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</a:rPr>
              <a:t>Тестирование и исправление ошибок.</a:t>
            </a:r>
          </a:p>
        </p:txBody>
      </p:sp>
    </p:spTree>
    <p:extLst>
      <p:ext uri="{BB962C8B-B14F-4D97-AF65-F5344CB8AC3E}">
        <p14:creationId xmlns:p14="http://schemas.microsoft.com/office/powerpoint/2010/main" val="399527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313C0-E99C-43E5-B419-927A0C42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ПРОЕКТИРОВАНИЕ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C8092E-3B02-9EB7-53E4-2061DCC6C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70" y="1622509"/>
            <a:ext cx="561086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313C0-E99C-43E5-B419-927A0C42C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964"/>
            <a:ext cx="10515600" cy="1325563"/>
          </a:xfrm>
        </p:spPr>
        <p:txBody>
          <a:bodyPr/>
          <a:lstStyle/>
          <a:p>
            <a:r>
              <a:rPr lang="ru-RU" dirty="0"/>
              <a:t>Реестр рисков по результатам качественного анализа</a:t>
            </a:r>
          </a:p>
        </p:txBody>
      </p:sp>
      <p:graphicFrame>
        <p:nvGraphicFramePr>
          <p:cNvPr id="4" name="Объект 6">
            <a:extLst>
              <a:ext uri="{FF2B5EF4-FFF2-40B4-BE49-F238E27FC236}">
                <a16:creationId xmlns:a16="http://schemas.microsoft.com/office/drawing/2014/main" id="{0BB5B625-03FD-A264-44BE-0CD42FF5C46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0278876"/>
              </p:ext>
            </p:extLst>
          </p:nvPr>
        </p:nvGraphicFramePr>
        <p:xfrm>
          <a:off x="2692400" y="1867478"/>
          <a:ext cx="6807200" cy="3992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9379">
                  <a:extLst>
                    <a:ext uri="{9D8B030D-6E8A-4147-A177-3AD203B41FA5}">
                      <a16:colId xmlns:a16="http://schemas.microsoft.com/office/drawing/2014/main" val="3727094675"/>
                    </a:ext>
                  </a:extLst>
                </a:gridCol>
                <a:gridCol w="1307536">
                  <a:extLst>
                    <a:ext uri="{9D8B030D-6E8A-4147-A177-3AD203B41FA5}">
                      <a16:colId xmlns:a16="http://schemas.microsoft.com/office/drawing/2014/main" val="3453820774"/>
                    </a:ext>
                  </a:extLst>
                </a:gridCol>
                <a:gridCol w="1308265">
                  <a:extLst>
                    <a:ext uri="{9D8B030D-6E8A-4147-A177-3AD203B41FA5}">
                      <a16:colId xmlns:a16="http://schemas.microsoft.com/office/drawing/2014/main" val="2567099721"/>
                    </a:ext>
                  </a:extLst>
                </a:gridCol>
                <a:gridCol w="1308265">
                  <a:extLst>
                    <a:ext uri="{9D8B030D-6E8A-4147-A177-3AD203B41FA5}">
                      <a16:colId xmlns:a16="http://schemas.microsoft.com/office/drawing/2014/main" val="221632203"/>
                    </a:ext>
                  </a:extLst>
                </a:gridCol>
                <a:gridCol w="516458">
                  <a:extLst>
                    <a:ext uri="{9D8B030D-6E8A-4147-A177-3AD203B41FA5}">
                      <a16:colId xmlns:a16="http://schemas.microsoft.com/office/drawing/2014/main" val="189856299"/>
                    </a:ext>
                  </a:extLst>
                </a:gridCol>
                <a:gridCol w="515731">
                  <a:extLst>
                    <a:ext uri="{9D8B030D-6E8A-4147-A177-3AD203B41FA5}">
                      <a16:colId xmlns:a16="http://schemas.microsoft.com/office/drawing/2014/main" val="962078423"/>
                    </a:ext>
                  </a:extLst>
                </a:gridCol>
                <a:gridCol w="516458">
                  <a:extLst>
                    <a:ext uri="{9D8B030D-6E8A-4147-A177-3AD203B41FA5}">
                      <a16:colId xmlns:a16="http://schemas.microsoft.com/office/drawing/2014/main" val="48624525"/>
                    </a:ext>
                  </a:extLst>
                </a:gridCol>
                <a:gridCol w="925108">
                  <a:extLst>
                    <a:ext uri="{9D8B030D-6E8A-4147-A177-3AD203B41FA5}">
                      <a16:colId xmlns:a16="http://schemas.microsoft.com/office/drawing/2014/main" val="732952198"/>
                    </a:ext>
                  </a:extLst>
                </a:gridCol>
              </a:tblGrid>
              <a:tr h="638759">
                <a:tc>
                  <a:txBody>
                    <a:bodyPr/>
                    <a:lstStyle/>
                    <a:p>
                      <a:pPr algn="ctr"/>
                      <a:r>
                        <a:rPr lang="ru-RU" sz="1000">
                          <a:effectLst/>
                        </a:rPr>
                        <a:t>№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>
                          <a:effectLst/>
                        </a:rPr>
                        <a:t>Риск/Возможность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>
                          <a:effectLst/>
                        </a:rPr>
                        <a:t>Последствия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>
                          <a:effectLst/>
                        </a:rPr>
                        <a:t>Триггеры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>
                          <a:effectLst/>
                        </a:rPr>
                        <a:t>Вероятность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>
                          <a:effectLst/>
                        </a:rPr>
                        <a:t>Влияние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>
                          <a:effectLst/>
                        </a:rPr>
                        <a:t>Оценка риска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>
                          <a:effectLst/>
                        </a:rPr>
                        <a:t>Ранг риска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extLst>
                  <a:ext uri="{0D108BD9-81ED-4DB2-BD59-A6C34878D82A}">
                    <a16:rowId xmlns:a16="http://schemas.microsoft.com/office/drawing/2014/main" val="3201623204"/>
                  </a:ext>
                </a:extLst>
              </a:tr>
              <a:tr h="1437208"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Р.1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Ошибки в реализации алгоритма генерации игрового.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Некорректная работа игры (создание нерешаемых судоку), зависание приложения при генерации.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Сложность логики рекурсивного перебора.</a:t>
                      </a:r>
                    </a:p>
                    <a:p>
                      <a:r>
                        <a:rPr lang="ru-RU" sz="1000">
                          <a:effectLst/>
                        </a:rPr>
                        <a:t>Недостаточный опыт в оптимизации алгоритмов на C#.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0,4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0,8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0,32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Высокий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extLst>
                  <a:ext uri="{0D108BD9-81ED-4DB2-BD59-A6C34878D82A}">
                    <a16:rowId xmlns:a16="http://schemas.microsoft.com/office/drawing/2014/main" val="2469411561"/>
                  </a:ext>
                </a:extLst>
              </a:tr>
              <a:tr h="1117828"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Р.2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Сложности с адаптивностью интерфейса WPF при изменении размеров окна.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Ухудшение пользовательского опыта, смещение элементов управления.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Использование жестко заданных размеров вместо динамических сеток.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0,6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0,3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0,18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Средний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extLst>
                  <a:ext uri="{0D108BD9-81ED-4DB2-BD59-A6C34878D82A}">
                    <a16:rowId xmlns:a16="http://schemas.microsoft.com/office/drawing/2014/main" val="3502504573"/>
                  </a:ext>
                </a:extLst>
              </a:tr>
              <a:tr h="798449"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Р.3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Проблемы с интеграцией и сохранением данных в SQLite.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Сбой при попытке загрузить таблицу лидеров.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Ошибки в строке подключения к БД.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0,3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0,5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>
                          <a:effectLst/>
                        </a:rPr>
                        <a:t>0,15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tc>
                  <a:txBody>
                    <a:bodyPr/>
                    <a:lstStyle/>
                    <a:p>
                      <a:r>
                        <a:rPr lang="ru-RU" sz="1000" dirty="0">
                          <a:effectLst/>
                        </a:rPr>
                        <a:t>Средний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884" marR="59884" marT="0" marB="0"/>
                </a:tc>
                <a:extLst>
                  <a:ext uri="{0D108BD9-81ED-4DB2-BD59-A6C34878D82A}">
                    <a16:rowId xmlns:a16="http://schemas.microsoft.com/office/drawing/2014/main" val="2502818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53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313C0-E99C-43E5-B419-927A0C42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Разработка программного обеспечения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8A9B5-DEE9-64A4-E247-2FCF349043DE}"/>
              </a:ext>
            </a:extLst>
          </p:cNvPr>
          <p:cNvSpPr txBox="1"/>
          <p:nvPr/>
        </p:nvSpPr>
        <p:spPr>
          <a:xfrm>
            <a:off x="3905106" y="1508125"/>
            <a:ext cx="4381787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000" dirty="0">
                <a:latin typeface="+mj-lt"/>
                <a:cs typeface="+mj-cs"/>
              </a:rPr>
              <a:t>Страницы авторизации и регистрации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330B5-59A8-D402-4FDC-129515D5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311" y="2124644"/>
            <a:ext cx="3315653" cy="35712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B1EFF9-B7A7-70BF-EF03-4AE65651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37" y="2124644"/>
            <a:ext cx="3311653" cy="35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6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313C0-E99C-43E5-B419-927A0C42C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750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Разработка программного обеспечения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8A9B5-DEE9-64A4-E247-2FCF349043DE}"/>
              </a:ext>
            </a:extLst>
          </p:cNvPr>
          <p:cNvSpPr txBox="1"/>
          <p:nvPr/>
        </p:nvSpPr>
        <p:spPr>
          <a:xfrm>
            <a:off x="3905105" y="1596053"/>
            <a:ext cx="4381787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000" dirty="0">
                <a:latin typeface="+mj-lt"/>
                <a:cs typeface="+mj-cs"/>
              </a:rPr>
              <a:t>Главное меню и таблица лидеров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219E02-306C-7A1F-989C-1BF78E806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86" y="2124720"/>
            <a:ext cx="3415030" cy="38614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543372-BB7F-5791-258D-62AD46A8D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784" y="2124720"/>
            <a:ext cx="3415030" cy="38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9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313C0-E99C-43E5-B419-927A0C42C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Разработка программного обеспечения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8A9B5-DEE9-64A4-E247-2FCF349043DE}"/>
              </a:ext>
            </a:extLst>
          </p:cNvPr>
          <p:cNvSpPr txBox="1"/>
          <p:nvPr/>
        </p:nvSpPr>
        <p:spPr>
          <a:xfrm>
            <a:off x="3905105" y="1508125"/>
            <a:ext cx="4381787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1900" dirty="0">
                <a:latin typeface="+mj-lt"/>
                <a:cs typeface="+mj-cs"/>
              </a:rPr>
              <a:t>Страницы игры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330B5-59A8-D402-4FDC-129515D5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312" y="2124644"/>
            <a:ext cx="3315653" cy="35712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B1EFF9-B7A7-70BF-EF03-4AE65651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37" y="2124644"/>
            <a:ext cx="3311653" cy="35674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1929DD-FB2D-7C43-2D3C-972850EB0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312" y="2124644"/>
            <a:ext cx="3325996" cy="37607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6C4BA4-F539-FD32-AA44-6DAFD61E2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982" y="2124644"/>
            <a:ext cx="3325708" cy="37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9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98CEE-51A1-4716-9FD5-FDE9070C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</a:t>
            </a:r>
            <a:r>
              <a:rPr lang="ru-RU" dirty="0" err="1"/>
              <a:t>Ганта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B5B48A-8CE8-9534-4E93-C9DF14FC8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92" y="1851986"/>
            <a:ext cx="10598615" cy="31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8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519</Words>
  <Application>Microsoft Office PowerPoint</Application>
  <PresentationFormat>Широкоэкранный</PresentationFormat>
  <Paragraphs>81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ПРОЕКТИРОВАНИЕ И РАЗРАБОТКА ИНФОРМАЦИОННЫХ СИСТЕМ  «Судоку»  09.02.07.23.3.2.3</vt:lpstr>
      <vt:lpstr>Введение</vt:lpstr>
      <vt:lpstr>ТЕОРЕТИЧЕСКАЯ ЧАСТЬ</vt:lpstr>
      <vt:lpstr>ПРОЕКТИРОВАНИЕ</vt:lpstr>
      <vt:lpstr>Реестр рисков по результатам качественного анализа</vt:lpstr>
      <vt:lpstr>Разработка программного обеспечения</vt:lpstr>
      <vt:lpstr>Разработка программного обеспечения</vt:lpstr>
      <vt:lpstr>Разработка программного обеспечения</vt:lpstr>
      <vt:lpstr>Диаграмма Ганта</vt:lpstr>
      <vt:lpstr>Unit тестирование</vt:lpstr>
      <vt:lpstr>Демонстрация ресурса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Минимализм деловой, шаблон презентации с сайта presentation-creation.ru</dc:title>
  <dc:creator>User Obstinate</dc:creator>
  <cp:lastModifiedBy>Артём Ишманов</cp:lastModifiedBy>
  <cp:revision>13</cp:revision>
  <dcterms:created xsi:type="dcterms:W3CDTF">2024-11-04T08:17:15Z</dcterms:created>
  <dcterms:modified xsi:type="dcterms:W3CDTF">2025-12-14T21:36:09Z</dcterms:modified>
</cp:coreProperties>
</file>